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56" r:id="rId3"/>
    <p:sldId id="257" r:id="rId4"/>
    <p:sldId id="283" r:id="rId5"/>
    <p:sldId id="258" r:id="rId6"/>
    <p:sldId id="259" r:id="rId7"/>
    <p:sldId id="284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82" r:id="rId19"/>
    <p:sldId id="270" r:id="rId20"/>
    <p:sldId id="271" r:id="rId21"/>
    <p:sldId id="272" r:id="rId22"/>
    <p:sldId id="285" r:id="rId23"/>
    <p:sldId id="273" r:id="rId24"/>
    <p:sldId id="286" r:id="rId25"/>
    <p:sldId id="274" r:id="rId26"/>
    <p:sldId id="275" r:id="rId27"/>
    <p:sldId id="276" r:id="rId28"/>
    <p:sldId id="277" r:id="rId29"/>
    <p:sldId id="288" r:id="rId30"/>
    <p:sldId id="278" r:id="rId31"/>
    <p:sldId id="279" r:id="rId32"/>
    <p:sldId id="280" r:id="rId33"/>
    <p:sldId id="281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  <p:sldId id="301" r:id="rId47"/>
    <p:sldId id="302" r:id="rId48"/>
    <p:sldId id="303" r:id="rId49"/>
    <p:sldId id="304" r:id="rId50"/>
    <p:sldId id="305" r:id="rId51"/>
    <p:sldId id="306" r:id="rId52"/>
    <p:sldId id="307" r:id="rId53"/>
    <p:sldId id="308" r:id="rId54"/>
    <p:sldId id="309" r:id="rId55"/>
    <p:sldId id="310" r:id="rId56"/>
    <p:sldId id="311" r:id="rId57"/>
    <p:sldId id="312" r:id="rId58"/>
    <p:sldId id="313" r:id="rId59"/>
    <p:sldId id="314" r:id="rId60"/>
    <p:sldId id="315" r:id="rId61"/>
    <p:sldId id="316" r:id="rId62"/>
    <p:sldId id="317" r:id="rId63"/>
    <p:sldId id="318" r:id="rId64"/>
    <p:sldId id="319" r:id="rId65"/>
    <p:sldId id="320" r:id="rId66"/>
    <p:sldId id="321" r:id="rId67"/>
    <p:sldId id="322" r:id="rId68"/>
    <p:sldId id="323" r:id="rId69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1402" y="5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4.xml"/><Relationship Id="rId21" Type="http://schemas.openxmlformats.org/officeDocument/2006/relationships/slide" Target="slides/slide19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63" Type="http://schemas.openxmlformats.org/officeDocument/2006/relationships/slide" Target="slides/slide61.xml"/><Relationship Id="rId68" Type="http://schemas.openxmlformats.org/officeDocument/2006/relationships/slide" Target="slides/slide66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slide" Target="slides/slide51.xml"/><Relationship Id="rId58" Type="http://schemas.openxmlformats.org/officeDocument/2006/relationships/slide" Target="slides/slide56.xml"/><Relationship Id="rId66" Type="http://schemas.openxmlformats.org/officeDocument/2006/relationships/slide" Target="slides/slide64.xml"/><Relationship Id="rId5" Type="http://schemas.openxmlformats.org/officeDocument/2006/relationships/slide" Target="slides/slide3.xml"/><Relationship Id="rId61" Type="http://schemas.openxmlformats.org/officeDocument/2006/relationships/slide" Target="slides/slide59.xml"/><Relationship Id="rId19" Type="http://schemas.openxmlformats.org/officeDocument/2006/relationships/slide" Target="slides/slide1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openxmlformats.org/officeDocument/2006/relationships/slide" Target="slides/slide54.xml"/><Relationship Id="rId64" Type="http://schemas.openxmlformats.org/officeDocument/2006/relationships/slide" Target="slides/slide62.xml"/><Relationship Id="rId69" Type="http://schemas.openxmlformats.org/officeDocument/2006/relationships/slide" Target="slides/slide67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72" Type="http://schemas.openxmlformats.org/officeDocument/2006/relationships/theme" Target="theme/theme1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59" Type="http://schemas.openxmlformats.org/officeDocument/2006/relationships/slide" Target="slides/slide57.xml"/><Relationship Id="rId67" Type="http://schemas.openxmlformats.org/officeDocument/2006/relationships/slide" Target="slides/slide65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54" Type="http://schemas.openxmlformats.org/officeDocument/2006/relationships/slide" Target="slides/slide52.xml"/><Relationship Id="rId62" Type="http://schemas.openxmlformats.org/officeDocument/2006/relationships/slide" Target="slides/slide60.xml"/><Relationship Id="rId7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slide" Target="slides/slide55.xml"/><Relationship Id="rId10" Type="http://schemas.openxmlformats.org/officeDocument/2006/relationships/slide" Target="slides/slide8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Relationship Id="rId60" Type="http://schemas.openxmlformats.org/officeDocument/2006/relationships/slide" Target="slides/slide58.xml"/><Relationship Id="rId65" Type="http://schemas.openxmlformats.org/officeDocument/2006/relationships/slide" Target="slides/slide63.xml"/><Relationship Id="rId73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9" Type="http://schemas.openxmlformats.org/officeDocument/2006/relationships/slide" Target="slides/slide37.xml"/><Relationship Id="rId34" Type="http://schemas.openxmlformats.org/officeDocument/2006/relationships/slide" Target="slides/slide32.xml"/><Relationship Id="rId50" Type="http://schemas.openxmlformats.org/officeDocument/2006/relationships/slide" Target="slides/slide48.xml"/><Relationship Id="rId55" Type="http://schemas.openxmlformats.org/officeDocument/2006/relationships/slide" Target="slides/slide53.xml"/><Relationship Id="rId7" Type="http://schemas.openxmlformats.org/officeDocument/2006/relationships/slide" Target="slides/slide5.xml"/><Relationship Id="rId71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sr-Latn-R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sr-Latn-R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7E7CF9-3352-49FB-903A-439FE0E679C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Latn-R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R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FCC5ED-0532-4A8A-A76D-08B751D1DAB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sr-Latn-R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R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363359-636D-479D-A363-8021953D011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Naslov slaj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sr-Latn-CS" smtClean="0"/>
              <a:t>Kliknite i uredite naslov mastera</a:t>
            </a:r>
            <a:endParaRPr lang="sr-Latn-RS"/>
          </a:p>
        </p:txBody>
      </p:sp>
      <p:sp>
        <p:nvSpPr>
          <p:cNvPr id="3" name="Podnaslov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sr-Latn-CS" smtClean="0"/>
              <a:t>Kliknite i uredite stil podnaslova mastera</a:t>
            </a:r>
            <a:endParaRPr lang="sr-Latn-RS"/>
          </a:p>
        </p:txBody>
      </p:sp>
      <p:sp>
        <p:nvSpPr>
          <p:cNvPr id="4" name="Čuvar mesta za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Čuvar mesta za podnožj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Čuvar mesta za broj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D6FB6BF-057D-4E52-ACA5-6B6B4DC37AA4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593536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 sadržaj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CS" smtClean="0"/>
              <a:t>Kliknite i uredite naslov mastera</a:t>
            </a:r>
            <a:endParaRPr lang="sr-Latn-RS"/>
          </a:p>
        </p:txBody>
      </p:sp>
      <p:sp>
        <p:nvSpPr>
          <p:cNvPr id="3" name="Čuvar mesta za sadržaj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r-Latn-CS" smtClean="0"/>
              <a:t>Kliknite i uredite tekst</a:t>
            </a:r>
          </a:p>
          <a:p>
            <a:pPr lvl="1"/>
            <a:r>
              <a:rPr lang="sr-Latn-CS" smtClean="0"/>
              <a:t>Drugi nivo</a:t>
            </a:r>
          </a:p>
          <a:p>
            <a:pPr lvl="2"/>
            <a:r>
              <a:rPr lang="sr-Latn-CS" smtClean="0"/>
              <a:t>Treći nivo</a:t>
            </a:r>
          </a:p>
          <a:p>
            <a:pPr lvl="3"/>
            <a:r>
              <a:rPr lang="sr-Latn-CS" smtClean="0"/>
              <a:t>Četvrti nivo</a:t>
            </a:r>
          </a:p>
          <a:p>
            <a:pPr lvl="4"/>
            <a:r>
              <a:rPr lang="sr-Latn-CS" smtClean="0"/>
              <a:t>Peti nivo</a:t>
            </a:r>
            <a:endParaRPr lang="sr-Latn-RS"/>
          </a:p>
        </p:txBody>
      </p:sp>
      <p:sp>
        <p:nvSpPr>
          <p:cNvPr id="4" name="Čuvar mesta za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Čuvar mesta za podnožj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Čuvar mesta za broj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E6D331F-D553-4FE1-9A88-047768DBEC10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333490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aglavlje odelj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sr-Latn-CS" smtClean="0"/>
              <a:t>Kliknite i uredite naslov mastera</a:t>
            </a:r>
            <a:endParaRPr lang="sr-Latn-RS"/>
          </a:p>
        </p:txBody>
      </p:sp>
      <p:sp>
        <p:nvSpPr>
          <p:cNvPr id="3" name="Čuvar mesta za tekst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sr-Latn-CS" smtClean="0"/>
              <a:t>Kliknite i uredite tekst</a:t>
            </a:r>
          </a:p>
        </p:txBody>
      </p:sp>
      <p:sp>
        <p:nvSpPr>
          <p:cNvPr id="4" name="Čuvar mesta za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Čuvar mesta za podnožj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Čuvar mesta za broj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B89830F-3E42-4FDA-A677-A841A2BB4C25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590899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sadržaj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CS" smtClean="0"/>
              <a:t>Kliknite i uredite naslov mastera</a:t>
            </a:r>
            <a:endParaRPr lang="sr-Latn-RS"/>
          </a:p>
        </p:txBody>
      </p:sp>
      <p:sp>
        <p:nvSpPr>
          <p:cNvPr id="3" name="Čuvar mesta za sadržaj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sr-Latn-CS" smtClean="0"/>
              <a:t>Kliknite i uredite tekst</a:t>
            </a:r>
          </a:p>
          <a:p>
            <a:pPr lvl="1"/>
            <a:r>
              <a:rPr lang="sr-Latn-CS" smtClean="0"/>
              <a:t>Drugi nivo</a:t>
            </a:r>
          </a:p>
          <a:p>
            <a:pPr lvl="2"/>
            <a:r>
              <a:rPr lang="sr-Latn-CS" smtClean="0"/>
              <a:t>Treći nivo</a:t>
            </a:r>
          </a:p>
          <a:p>
            <a:pPr lvl="3"/>
            <a:r>
              <a:rPr lang="sr-Latn-CS" smtClean="0"/>
              <a:t>Četvrti nivo</a:t>
            </a:r>
          </a:p>
          <a:p>
            <a:pPr lvl="4"/>
            <a:r>
              <a:rPr lang="sr-Latn-CS" smtClean="0"/>
              <a:t>Peti nivo</a:t>
            </a:r>
            <a:endParaRPr lang="sr-Latn-RS"/>
          </a:p>
        </p:txBody>
      </p:sp>
      <p:sp>
        <p:nvSpPr>
          <p:cNvPr id="4" name="Čuvar mesta za sadržaj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sr-Latn-CS" smtClean="0"/>
              <a:t>Kliknite i uredite tekst</a:t>
            </a:r>
          </a:p>
          <a:p>
            <a:pPr lvl="1"/>
            <a:r>
              <a:rPr lang="sr-Latn-CS" smtClean="0"/>
              <a:t>Drugi nivo</a:t>
            </a:r>
          </a:p>
          <a:p>
            <a:pPr lvl="2"/>
            <a:r>
              <a:rPr lang="sr-Latn-CS" smtClean="0"/>
              <a:t>Treći nivo</a:t>
            </a:r>
          </a:p>
          <a:p>
            <a:pPr lvl="3"/>
            <a:r>
              <a:rPr lang="sr-Latn-CS" smtClean="0"/>
              <a:t>Četvrti nivo</a:t>
            </a:r>
          </a:p>
          <a:p>
            <a:pPr lvl="4"/>
            <a:r>
              <a:rPr lang="sr-Latn-CS" smtClean="0"/>
              <a:t>Peti nivo</a:t>
            </a:r>
            <a:endParaRPr lang="sr-Latn-RS"/>
          </a:p>
        </p:txBody>
      </p:sp>
      <p:sp>
        <p:nvSpPr>
          <p:cNvPr id="5" name="Čuvar mesta za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Čuvar mesta za podnožj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Čuvar mesta za broj slajd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F611054-5564-437D-B0CD-1121C149A6D3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291382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eđen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sr-Latn-CS" smtClean="0"/>
              <a:t>Kliknite i uredite naslov mastera</a:t>
            </a:r>
            <a:endParaRPr lang="sr-Latn-RS"/>
          </a:p>
        </p:txBody>
      </p:sp>
      <p:sp>
        <p:nvSpPr>
          <p:cNvPr id="3" name="Čuvar mesta za tekst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r-Latn-CS" smtClean="0"/>
              <a:t>Kliknite i uredite tekst</a:t>
            </a:r>
          </a:p>
        </p:txBody>
      </p:sp>
      <p:sp>
        <p:nvSpPr>
          <p:cNvPr id="4" name="Čuvar mesta za sadržaj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sr-Latn-CS" smtClean="0"/>
              <a:t>Kliknite i uredite tekst</a:t>
            </a:r>
          </a:p>
          <a:p>
            <a:pPr lvl="1"/>
            <a:r>
              <a:rPr lang="sr-Latn-CS" smtClean="0"/>
              <a:t>Drugi nivo</a:t>
            </a:r>
          </a:p>
          <a:p>
            <a:pPr lvl="2"/>
            <a:r>
              <a:rPr lang="sr-Latn-CS" smtClean="0"/>
              <a:t>Treći nivo</a:t>
            </a:r>
          </a:p>
          <a:p>
            <a:pPr lvl="3"/>
            <a:r>
              <a:rPr lang="sr-Latn-CS" smtClean="0"/>
              <a:t>Četvrti nivo</a:t>
            </a:r>
          </a:p>
          <a:p>
            <a:pPr lvl="4"/>
            <a:r>
              <a:rPr lang="sr-Latn-CS" smtClean="0"/>
              <a:t>Peti nivo</a:t>
            </a:r>
            <a:endParaRPr lang="sr-Latn-RS"/>
          </a:p>
        </p:txBody>
      </p:sp>
      <p:sp>
        <p:nvSpPr>
          <p:cNvPr id="5" name="Čuvar mesta za tekst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r-Latn-CS" smtClean="0"/>
              <a:t>Kliknite i uredite tekst</a:t>
            </a:r>
          </a:p>
        </p:txBody>
      </p:sp>
      <p:sp>
        <p:nvSpPr>
          <p:cNvPr id="6" name="Čuvar mesta za sadržaj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sr-Latn-CS" smtClean="0"/>
              <a:t>Kliknite i uredite tekst</a:t>
            </a:r>
          </a:p>
          <a:p>
            <a:pPr lvl="1"/>
            <a:r>
              <a:rPr lang="sr-Latn-CS" smtClean="0"/>
              <a:t>Drugi nivo</a:t>
            </a:r>
          </a:p>
          <a:p>
            <a:pPr lvl="2"/>
            <a:r>
              <a:rPr lang="sr-Latn-CS" smtClean="0"/>
              <a:t>Treći nivo</a:t>
            </a:r>
          </a:p>
          <a:p>
            <a:pPr lvl="3"/>
            <a:r>
              <a:rPr lang="sr-Latn-CS" smtClean="0"/>
              <a:t>Četvrti nivo</a:t>
            </a:r>
          </a:p>
          <a:p>
            <a:pPr lvl="4"/>
            <a:r>
              <a:rPr lang="sr-Latn-CS" smtClean="0"/>
              <a:t>Peti nivo</a:t>
            </a:r>
            <a:endParaRPr lang="sr-Latn-RS"/>
          </a:p>
        </p:txBody>
      </p:sp>
      <p:sp>
        <p:nvSpPr>
          <p:cNvPr id="7" name="Čuvar mesta za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Čuvar mesta za podnožje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Čuvar mesta za broj slajd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CC145F-BDAE-47E0-8289-32033F1C1422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554630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CS" smtClean="0"/>
              <a:t>Kliknite i uredite naslov mastera</a:t>
            </a:r>
            <a:endParaRPr lang="sr-Latn-RS"/>
          </a:p>
        </p:txBody>
      </p:sp>
      <p:sp>
        <p:nvSpPr>
          <p:cNvPr id="3" name="Čuvar mesta za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Čuvar mesta za podnožj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Čuvar mesta za broj slajd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B7B96EA-254E-4BA9-949C-C8C483077104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931569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Čuvar mesta za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Čuvar mesta za podnožj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Čuvar mesta za broj slajd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6AFE375-3546-490C-A3F1-370EC9F748E9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585325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Sadržaj sa nat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r-Latn-CS" smtClean="0"/>
              <a:t>Kliknite i uredite naslov mastera</a:t>
            </a:r>
            <a:endParaRPr lang="sr-Latn-RS"/>
          </a:p>
        </p:txBody>
      </p:sp>
      <p:sp>
        <p:nvSpPr>
          <p:cNvPr id="3" name="Čuvar mesta za sadržaj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r-Latn-CS" smtClean="0"/>
              <a:t>Kliknite i uredite tekst</a:t>
            </a:r>
          </a:p>
          <a:p>
            <a:pPr lvl="1"/>
            <a:r>
              <a:rPr lang="sr-Latn-CS" smtClean="0"/>
              <a:t>Drugi nivo</a:t>
            </a:r>
          </a:p>
          <a:p>
            <a:pPr lvl="2"/>
            <a:r>
              <a:rPr lang="sr-Latn-CS" smtClean="0"/>
              <a:t>Treći nivo</a:t>
            </a:r>
          </a:p>
          <a:p>
            <a:pPr lvl="3"/>
            <a:r>
              <a:rPr lang="sr-Latn-CS" smtClean="0"/>
              <a:t>Četvrti nivo</a:t>
            </a:r>
          </a:p>
          <a:p>
            <a:pPr lvl="4"/>
            <a:r>
              <a:rPr lang="sr-Latn-CS" smtClean="0"/>
              <a:t>Peti nivo</a:t>
            </a:r>
            <a:endParaRPr lang="sr-Latn-RS"/>
          </a:p>
        </p:txBody>
      </p:sp>
      <p:sp>
        <p:nvSpPr>
          <p:cNvPr id="4" name="Čuvar mesta za tekst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r-Latn-CS" smtClean="0"/>
              <a:t>Kliknite i uredite tekst</a:t>
            </a:r>
          </a:p>
        </p:txBody>
      </p:sp>
      <p:sp>
        <p:nvSpPr>
          <p:cNvPr id="5" name="Čuvar mesta za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Čuvar mesta za podnožj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Čuvar mesta za broj slajd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7FA5A37-9471-4580-BB90-0FD13C558596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05974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Latn-R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R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E6ADDF-F305-4DD0-BB0F-C7BF6C99C62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Slika sa nat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r-Latn-CS" smtClean="0"/>
              <a:t>Kliknite i uredite naslov mastera</a:t>
            </a:r>
            <a:endParaRPr lang="sr-Latn-RS"/>
          </a:p>
        </p:txBody>
      </p:sp>
      <p:sp>
        <p:nvSpPr>
          <p:cNvPr id="3" name="Čuvar mesta za sliku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r-Latn-RS"/>
          </a:p>
        </p:txBody>
      </p:sp>
      <p:sp>
        <p:nvSpPr>
          <p:cNvPr id="4" name="Čuvar mesta za tekst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r-Latn-CS" smtClean="0"/>
              <a:t>Kliknite i uredite tekst</a:t>
            </a:r>
          </a:p>
        </p:txBody>
      </p:sp>
      <p:sp>
        <p:nvSpPr>
          <p:cNvPr id="5" name="Čuvar mesta za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Čuvar mesta za podnožj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Čuvar mesta za broj slajd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6CFA894-1027-49F5-9140-D42328DAA621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566181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 vertikaln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CS" smtClean="0"/>
              <a:t>Kliknite i uredite naslov mastera</a:t>
            </a:r>
            <a:endParaRPr lang="sr-Latn-RS"/>
          </a:p>
        </p:txBody>
      </p:sp>
      <p:sp>
        <p:nvSpPr>
          <p:cNvPr id="3" name="Čuvar mesta za vertikalni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r-Latn-CS" smtClean="0"/>
              <a:t>Kliknite i uredite tekst</a:t>
            </a:r>
          </a:p>
          <a:p>
            <a:pPr lvl="1"/>
            <a:r>
              <a:rPr lang="sr-Latn-CS" smtClean="0"/>
              <a:t>Drugi nivo</a:t>
            </a:r>
          </a:p>
          <a:p>
            <a:pPr lvl="2"/>
            <a:r>
              <a:rPr lang="sr-Latn-CS" smtClean="0"/>
              <a:t>Treći nivo</a:t>
            </a:r>
          </a:p>
          <a:p>
            <a:pPr lvl="3"/>
            <a:r>
              <a:rPr lang="sr-Latn-CS" smtClean="0"/>
              <a:t>Četvrti nivo</a:t>
            </a:r>
          </a:p>
          <a:p>
            <a:pPr lvl="4"/>
            <a:r>
              <a:rPr lang="sr-Latn-CS" smtClean="0"/>
              <a:t>Peti nivo</a:t>
            </a:r>
            <a:endParaRPr lang="sr-Latn-RS"/>
          </a:p>
        </p:txBody>
      </p:sp>
      <p:sp>
        <p:nvSpPr>
          <p:cNvPr id="4" name="Čuvar mesta za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Čuvar mesta za podnožj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Čuvar mesta za broj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913524-53BE-40D1-AF27-C3153F311A13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942575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ni naslov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ni naslov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sr-Latn-CS" smtClean="0"/>
              <a:t>Kliknite i uredite naslov mastera</a:t>
            </a:r>
            <a:endParaRPr lang="sr-Latn-RS"/>
          </a:p>
        </p:txBody>
      </p:sp>
      <p:sp>
        <p:nvSpPr>
          <p:cNvPr id="3" name="Čuvar mesta za vertikalni tekst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sr-Latn-CS" smtClean="0"/>
              <a:t>Kliknite i uredite tekst</a:t>
            </a:r>
          </a:p>
          <a:p>
            <a:pPr lvl="1"/>
            <a:r>
              <a:rPr lang="sr-Latn-CS" smtClean="0"/>
              <a:t>Drugi nivo</a:t>
            </a:r>
          </a:p>
          <a:p>
            <a:pPr lvl="2"/>
            <a:r>
              <a:rPr lang="sr-Latn-CS" smtClean="0"/>
              <a:t>Treći nivo</a:t>
            </a:r>
          </a:p>
          <a:p>
            <a:pPr lvl="3"/>
            <a:r>
              <a:rPr lang="sr-Latn-CS" smtClean="0"/>
              <a:t>Četvrti nivo</a:t>
            </a:r>
          </a:p>
          <a:p>
            <a:pPr lvl="4"/>
            <a:r>
              <a:rPr lang="sr-Latn-CS" smtClean="0"/>
              <a:t>Peti nivo</a:t>
            </a:r>
            <a:endParaRPr lang="sr-Latn-RS"/>
          </a:p>
        </p:txBody>
      </p:sp>
      <p:sp>
        <p:nvSpPr>
          <p:cNvPr id="4" name="Čuvar mesta za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Čuvar mesta za podnožj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Čuvar mesta za broj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40E623A-7CA6-4AE8-AEEB-0E60C54E2525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48750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sr-Latn-R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B30924-EDE0-4E07-A2A7-53E81628FDF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Latn-R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R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R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E91FFA-474B-4479-A811-87B2DB8C245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sr-Latn-R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R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R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87C728-626E-4564-A9AF-EC81830315D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Latn-R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61D227-F882-4CC2-A34D-077F5394F78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CB8BF4-8A3B-424F-A056-A2FCEA7BC14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sr-Latn-R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R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F22317-7D31-42F3-B033-88B5A872184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sr-Latn-R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sr-Latn-R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7E986C-CB90-49FF-BBE6-20C708C2FF1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000000"/>
            </a:gs>
            <a:gs pos="100000">
              <a:schemeClr val="bg1"/>
            </a:gs>
          </a:gsLst>
          <a:lin ang="189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592A2687-A5E9-46D5-8728-CD79A3080C9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sr-Latn-R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>
                <a:gamma/>
                <a:shade val="0"/>
                <a:invGamma/>
              </a:schemeClr>
            </a:gs>
            <a:gs pos="100000">
              <a:schemeClr val="bg1"/>
            </a:gs>
          </a:gsLst>
          <a:lin ang="189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E7D8CF0-1517-42C0-9D96-57CF0AC6F564}" type="slidenum">
              <a:rPr lang="en-US">
                <a:solidFill>
                  <a:srgbClr val="000000"/>
                </a:solidFill>
                <a:latin typeface="Times New Roman" panose="02020603050405020304" pitchFamily="18" charset="0"/>
              </a:rPr>
              <a:pPr/>
              <a:t>‹#›</a:t>
            </a:fld>
            <a:endParaRPr lang="en-US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063452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r-Latn-R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55576" y="1412776"/>
            <a:ext cx="7704856" cy="2808312"/>
          </a:xfrm>
          <a:solidFill>
            <a:schemeClr val="bg1"/>
          </a:solidFill>
          <a:ln>
            <a:solidFill>
              <a:srgbClr val="FF33CC"/>
            </a:solidFill>
          </a:ln>
        </p:spPr>
        <p:txBody>
          <a:bodyPr/>
          <a:lstStyle/>
          <a:p>
            <a:pPr eaLnBrk="1" hangingPunct="1"/>
            <a:r>
              <a:rPr lang="en-US" b="1" dirty="0" err="1" smtClean="0"/>
              <a:t>Eтички</a:t>
            </a:r>
            <a:r>
              <a:rPr lang="en-US" b="1" dirty="0" smtClean="0"/>
              <a:t> </a:t>
            </a:r>
            <a:r>
              <a:rPr lang="en-US" b="1" dirty="0" err="1" smtClean="0"/>
              <a:t>одбори</a:t>
            </a:r>
            <a:r>
              <a:rPr lang="en-US" b="1" dirty="0" smtClean="0"/>
              <a:t> </a:t>
            </a:r>
            <a:r>
              <a:rPr lang="en-US" b="1" dirty="0" err="1" smtClean="0"/>
              <a:t>здравствених</a:t>
            </a:r>
            <a:r>
              <a:rPr lang="en-US" b="1" dirty="0" smtClean="0"/>
              <a:t> </a:t>
            </a:r>
            <a:r>
              <a:rPr lang="en-US" b="1" dirty="0" err="1" smtClean="0"/>
              <a:t>установа</a:t>
            </a:r>
            <a:r>
              <a:rPr lang="en-US" b="1" dirty="0" smtClean="0"/>
              <a:t>: </a:t>
            </a:r>
            <a:r>
              <a:rPr lang="en-US" b="1" dirty="0" err="1" smtClean="0"/>
              <a:t>састав</a:t>
            </a:r>
            <a:r>
              <a:rPr lang="en-US" b="1" dirty="0" smtClean="0"/>
              <a:t>, </a:t>
            </a:r>
            <a:r>
              <a:rPr lang="en-US" b="1" dirty="0" err="1" smtClean="0"/>
              <a:t>процедура</a:t>
            </a:r>
            <a:r>
              <a:rPr lang="en-US" b="1" dirty="0" smtClean="0"/>
              <a:t> </a:t>
            </a:r>
            <a:r>
              <a:rPr lang="en-US" b="1" dirty="0" err="1" smtClean="0"/>
              <a:t>избора</a:t>
            </a:r>
            <a:r>
              <a:rPr lang="en-US" b="1" dirty="0" smtClean="0"/>
              <a:t>, </a:t>
            </a:r>
            <a:r>
              <a:rPr lang="en-US" b="1" dirty="0" err="1" smtClean="0"/>
              <a:t>процедура</a:t>
            </a:r>
            <a:r>
              <a:rPr lang="en-US" b="1" dirty="0" smtClean="0"/>
              <a:t> </a:t>
            </a:r>
            <a:r>
              <a:rPr lang="en-US" b="1" dirty="0" err="1" smtClean="0"/>
              <a:t>рада</a:t>
            </a:r>
            <a:r>
              <a:rPr lang="sr-Latn-CS" dirty="0" smtClean="0"/>
              <a:t> </a:t>
            </a:r>
            <a:endParaRPr lang="en-US" dirty="0" smtClean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31640" y="5013176"/>
            <a:ext cx="6400800" cy="1512168"/>
          </a:xfrm>
          <a:solidFill>
            <a:schemeClr val="bg1"/>
          </a:solidFill>
          <a:ln>
            <a:solidFill>
              <a:srgbClr val="FF33CC"/>
            </a:solidFill>
          </a:ln>
        </p:spPr>
        <p:txBody>
          <a:bodyPr/>
          <a:lstStyle/>
          <a:p>
            <a:pPr eaLnBrk="1" hangingPunct="1"/>
            <a:r>
              <a:rPr lang="ru-RU" sz="2800" dirty="0" smtClean="0"/>
              <a:t>Биљана</a:t>
            </a:r>
            <a:r>
              <a:rPr lang="sr-Latn-CS" sz="2800" dirty="0" smtClean="0"/>
              <a:t> </a:t>
            </a:r>
            <a:r>
              <a:rPr lang="ru-RU" sz="2800" dirty="0" smtClean="0"/>
              <a:t>Вулетић</a:t>
            </a:r>
            <a:r>
              <a:rPr lang="sr-Latn-CS" sz="2800" dirty="0" smtClean="0"/>
              <a:t> </a:t>
            </a:r>
          </a:p>
          <a:p>
            <a:pPr eaLnBrk="1" hangingPunct="1"/>
            <a:r>
              <a:rPr lang="sr-Cyrl-RS" sz="2800" dirty="0" smtClean="0"/>
              <a:t>Факултет медицинских наука </a:t>
            </a:r>
            <a:r>
              <a:rPr lang="ru-RU" sz="2800" dirty="0" smtClean="0"/>
              <a:t>Крагујевац</a:t>
            </a:r>
            <a:r>
              <a:rPr lang="sr-Latn-CS" sz="2800" dirty="0" smtClean="0"/>
              <a:t> </a:t>
            </a:r>
            <a:endParaRPr lang="en-US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blipFill>
            <a:blip r:embed="rId2"/>
            <a:tile tx="0" ty="0" sx="100000" sy="100000" flip="none" algn="tl"/>
          </a:blipFill>
          <a:ln>
            <a:solidFill>
              <a:schemeClr val="tx1"/>
            </a:solidFill>
          </a:ln>
        </p:spPr>
        <p:txBody>
          <a:bodyPr/>
          <a:lstStyle/>
          <a:p>
            <a:pPr eaLnBrk="1" hangingPunct="1"/>
            <a:r>
              <a:rPr lang="ru-RU" sz="4000" dirty="0" smtClean="0"/>
              <a:t>Задаци</a:t>
            </a:r>
            <a:r>
              <a:rPr lang="sr-Latn-CS" sz="4000" dirty="0" smtClean="0"/>
              <a:t> </a:t>
            </a:r>
            <a:r>
              <a:rPr lang="ru-RU" sz="4000" dirty="0" smtClean="0"/>
              <a:t>ЕО</a:t>
            </a:r>
            <a:r>
              <a:rPr lang="sr-Latn-CS" sz="4000" dirty="0" smtClean="0"/>
              <a:t> </a:t>
            </a:r>
            <a:r>
              <a:rPr lang="ru-RU" sz="4000" dirty="0" smtClean="0"/>
              <a:t>установе</a:t>
            </a:r>
            <a:endParaRPr lang="en-US" sz="4000" dirty="0" smtClean="0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7544" y="1844824"/>
            <a:ext cx="8219256" cy="4752528"/>
          </a:xfrm>
          <a:solidFill>
            <a:schemeClr val="bg1"/>
          </a:solidFill>
          <a:ln>
            <a:solidFill>
              <a:srgbClr val="FF33CC"/>
            </a:solidFill>
          </a:ln>
        </p:spPr>
        <p:txBody>
          <a:bodyPr/>
          <a:lstStyle/>
          <a:p>
            <a:pPr eaLnBrk="1" hangingPunct="1">
              <a:lnSpc>
                <a:spcPct val="90000"/>
              </a:lnSpc>
            </a:pPr>
            <a:endParaRPr lang="ru-RU" sz="2800" dirty="0" smtClean="0"/>
          </a:p>
          <a:p>
            <a:pPr eaLnBrk="1" hangingPunct="1">
              <a:lnSpc>
                <a:spcPct val="90000"/>
              </a:lnSpc>
            </a:pPr>
            <a:r>
              <a:rPr lang="ru-RU" sz="2800" dirty="0" smtClean="0"/>
              <a:t>Доноси</a:t>
            </a:r>
            <a:r>
              <a:rPr lang="sr-Latn-CS" sz="2800" dirty="0" smtClean="0"/>
              <a:t> </a:t>
            </a:r>
            <a:r>
              <a:rPr lang="ru-RU" sz="2800" dirty="0" smtClean="0"/>
              <a:t>одлуке</a:t>
            </a:r>
            <a:r>
              <a:rPr lang="sr-Latn-CS" sz="2800" dirty="0" smtClean="0"/>
              <a:t> </a:t>
            </a:r>
            <a:r>
              <a:rPr lang="ru-RU" sz="2800" dirty="0" smtClean="0"/>
              <a:t>и</a:t>
            </a:r>
            <a:r>
              <a:rPr lang="sr-Latn-CS" sz="2800" dirty="0" smtClean="0"/>
              <a:t> </a:t>
            </a:r>
            <a:r>
              <a:rPr lang="ru-RU" sz="2800" dirty="0" smtClean="0"/>
              <a:t>разматра</a:t>
            </a:r>
            <a:r>
              <a:rPr lang="sr-Latn-CS" sz="2800" dirty="0" smtClean="0"/>
              <a:t> </a:t>
            </a:r>
            <a:r>
              <a:rPr lang="ru-RU" sz="2800" dirty="0" smtClean="0"/>
              <a:t>стручна</a:t>
            </a:r>
            <a:r>
              <a:rPr lang="sr-Latn-CS" sz="2800" dirty="0" smtClean="0"/>
              <a:t> </a:t>
            </a:r>
            <a:r>
              <a:rPr lang="ru-RU" sz="2800" dirty="0" smtClean="0"/>
              <a:t>питања</a:t>
            </a:r>
            <a:r>
              <a:rPr lang="sr-Latn-CS" sz="2800" dirty="0" smtClean="0"/>
              <a:t> </a:t>
            </a:r>
            <a:r>
              <a:rPr lang="ru-RU" sz="2800" dirty="0" smtClean="0"/>
              <a:t>у</a:t>
            </a:r>
            <a:r>
              <a:rPr lang="sr-Latn-CS" sz="2800" dirty="0" smtClean="0"/>
              <a:t> </a:t>
            </a:r>
            <a:r>
              <a:rPr lang="ru-RU" sz="2800" dirty="0" smtClean="0"/>
              <a:t>вези</a:t>
            </a:r>
            <a:r>
              <a:rPr lang="sr-Latn-CS" sz="2800" dirty="0" smtClean="0"/>
              <a:t> </a:t>
            </a:r>
            <a:r>
              <a:rPr lang="ru-RU" sz="2800" dirty="0" smtClean="0"/>
              <a:t>са</a:t>
            </a:r>
            <a:r>
              <a:rPr lang="sr-Latn-CS" sz="2800" dirty="0" smtClean="0"/>
              <a:t> </a:t>
            </a:r>
            <a:r>
              <a:rPr lang="ru-RU" sz="2800" dirty="0" smtClean="0"/>
              <a:t>узимањем</a:t>
            </a:r>
            <a:r>
              <a:rPr lang="sr-Latn-CS" sz="2800" dirty="0" smtClean="0"/>
              <a:t> </a:t>
            </a:r>
            <a:r>
              <a:rPr lang="ru-RU" sz="2800" dirty="0" smtClean="0"/>
              <a:t>делова</a:t>
            </a:r>
            <a:r>
              <a:rPr lang="sr-Latn-CS" sz="2800" dirty="0" smtClean="0"/>
              <a:t> </a:t>
            </a:r>
            <a:r>
              <a:rPr lang="ru-RU" sz="2800" dirty="0" smtClean="0"/>
              <a:t>људског</a:t>
            </a:r>
            <a:r>
              <a:rPr lang="sr-Latn-CS" sz="2800" dirty="0" smtClean="0"/>
              <a:t> </a:t>
            </a:r>
            <a:r>
              <a:rPr lang="ru-RU" sz="2800" dirty="0" smtClean="0"/>
              <a:t>тела</a:t>
            </a:r>
            <a:r>
              <a:rPr lang="sr-Latn-CS" sz="2800" dirty="0" smtClean="0"/>
              <a:t> </a:t>
            </a:r>
            <a:r>
              <a:rPr lang="ru-RU" sz="2800" dirty="0" smtClean="0"/>
              <a:t>у</a:t>
            </a:r>
            <a:r>
              <a:rPr lang="sr-Latn-CS" sz="2800" dirty="0" smtClean="0"/>
              <a:t> </a:t>
            </a:r>
            <a:r>
              <a:rPr lang="ru-RU" sz="2800" dirty="0" smtClean="0"/>
              <a:t>медицинске</a:t>
            </a:r>
            <a:r>
              <a:rPr lang="sr-Latn-CS" sz="2800" dirty="0" smtClean="0"/>
              <a:t> </a:t>
            </a:r>
            <a:r>
              <a:rPr lang="ru-RU" sz="2800" dirty="0" smtClean="0"/>
              <a:t>и</a:t>
            </a:r>
            <a:r>
              <a:rPr lang="sr-Latn-CS" sz="2800" dirty="0" smtClean="0"/>
              <a:t> </a:t>
            </a:r>
            <a:r>
              <a:rPr lang="ru-RU" sz="2800" dirty="0" smtClean="0"/>
              <a:t>наставно</a:t>
            </a:r>
            <a:r>
              <a:rPr lang="sr-Latn-CS" sz="2800" dirty="0" smtClean="0"/>
              <a:t> </a:t>
            </a:r>
            <a:r>
              <a:rPr lang="ru-RU" sz="2800" dirty="0" smtClean="0"/>
              <a:t>научне</a:t>
            </a:r>
            <a:r>
              <a:rPr lang="sr-Latn-CS" sz="2800" dirty="0" smtClean="0"/>
              <a:t> </a:t>
            </a:r>
            <a:r>
              <a:rPr lang="ru-RU" sz="2800" dirty="0" smtClean="0"/>
              <a:t>сврхе</a:t>
            </a:r>
            <a:r>
              <a:rPr lang="sr-Latn-CS" sz="2800" dirty="0" smtClean="0"/>
              <a:t> </a:t>
            </a:r>
            <a:r>
              <a:rPr lang="ru-RU" sz="2800" dirty="0" smtClean="0"/>
              <a:t>у</a:t>
            </a:r>
            <a:r>
              <a:rPr lang="sr-Latn-CS" sz="2800" dirty="0" smtClean="0"/>
              <a:t> </a:t>
            </a:r>
            <a:r>
              <a:rPr lang="ru-RU" sz="2800" dirty="0" smtClean="0"/>
              <a:t>складу</a:t>
            </a:r>
            <a:r>
              <a:rPr lang="sr-Latn-CS" sz="2800" dirty="0" smtClean="0"/>
              <a:t> </a:t>
            </a:r>
            <a:r>
              <a:rPr lang="ru-RU" sz="2800" dirty="0" smtClean="0"/>
              <a:t>са</a:t>
            </a:r>
            <a:r>
              <a:rPr lang="sr-Latn-CS" sz="2800" dirty="0" smtClean="0"/>
              <a:t> </a:t>
            </a:r>
            <a:r>
              <a:rPr lang="ru-RU" sz="2800" dirty="0" smtClean="0"/>
              <a:t>законом</a:t>
            </a:r>
          </a:p>
          <a:p>
            <a:pPr marL="0" indent="0" eaLnBrk="1" hangingPunct="1">
              <a:lnSpc>
                <a:spcPct val="90000"/>
              </a:lnSpc>
              <a:buNone/>
            </a:pPr>
            <a:endParaRPr lang="sr-Latn-CS" sz="2800" dirty="0" smtClean="0"/>
          </a:p>
          <a:p>
            <a:pPr eaLnBrk="1" hangingPunct="1">
              <a:lnSpc>
                <a:spcPct val="90000"/>
              </a:lnSpc>
            </a:pPr>
            <a:r>
              <a:rPr lang="ru-RU" sz="2800" dirty="0" smtClean="0"/>
              <a:t>Доноси</a:t>
            </a:r>
            <a:r>
              <a:rPr lang="sr-Latn-CS" sz="2800" dirty="0" smtClean="0"/>
              <a:t> </a:t>
            </a:r>
            <a:r>
              <a:rPr lang="ru-RU" sz="2800" dirty="0" smtClean="0"/>
              <a:t>одлуку</a:t>
            </a:r>
            <a:r>
              <a:rPr lang="sr-Latn-CS" sz="2800" dirty="0" smtClean="0"/>
              <a:t> </a:t>
            </a:r>
            <a:r>
              <a:rPr lang="ru-RU" sz="2800" dirty="0" smtClean="0"/>
              <a:t>и</a:t>
            </a:r>
            <a:r>
              <a:rPr lang="sr-Latn-CS" sz="2800" dirty="0" smtClean="0"/>
              <a:t> </a:t>
            </a:r>
            <a:r>
              <a:rPr lang="ru-RU" sz="2800" dirty="0" smtClean="0"/>
              <a:t>разматра</a:t>
            </a:r>
            <a:r>
              <a:rPr lang="sr-Latn-CS" sz="2800" dirty="0" smtClean="0"/>
              <a:t> </a:t>
            </a:r>
            <a:r>
              <a:rPr lang="ru-RU" sz="2800" dirty="0" smtClean="0"/>
              <a:t>стручна</a:t>
            </a:r>
            <a:r>
              <a:rPr lang="sr-Latn-CS" sz="2800" dirty="0" smtClean="0"/>
              <a:t> </a:t>
            </a:r>
            <a:r>
              <a:rPr lang="ru-RU" sz="2800" dirty="0" smtClean="0"/>
              <a:t>питања</a:t>
            </a:r>
            <a:r>
              <a:rPr lang="sr-Latn-CS" sz="2800" dirty="0" smtClean="0"/>
              <a:t> </a:t>
            </a:r>
            <a:r>
              <a:rPr lang="ru-RU" sz="2800" dirty="0" smtClean="0"/>
              <a:t>у</a:t>
            </a:r>
            <a:r>
              <a:rPr lang="sr-Latn-CS" sz="2800" dirty="0" smtClean="0"/>
              <a:t> </a:t>
            </a:r>
            <a:r>
              <a:rPr lang="ru-RU" sz="2800" dirty="0" smtClean="0"/>
              <a:t>вези</a:t>
            </a:r>
            <a:r>
              <a:rPr lang="sr-Latn-CS" sz="2800" dirty="0" smtClean="0"/>
              <a:t> </a:t>
            </a:r>
            <a:r>
              <a:rPr lang="ru-RU" sz="2800" dirty="0" smtClean="0"/>
              <a:t>са</a:t>
            </a:r>
            <a:r>
              <a:rPr lang="sr-Latn-CS" sz="2800" dirty="0" smtClean="0"/>
              <a:t> </a:t>
            </a:r>
            <a:r>
              <a:rPr lang="ru-RU" sz="2800" dirty="0" smtClean="0"/>
              <a:t>применом</a:t>
            </a:r>
            <a:r>
              <a:rPr lang="sr-Latn-CS" sz="2800" dirty="0" smtClean="0"/>
              <a:t> </a:t>
            </a:r>
            <a:r>
              <a:rPr lang="ru-RU" sz="2800" dirty="0" smtClean="0"/>
              <a:t>мера</a:t>
            </a:r>
            <a:r>
              <a:rPr lang="sr-Latn-CS" sz="2800" dirty="0" smtClean="0"/>
              <a:t> </a:t>
            </a:r>
            <a:r>
              <a:rPr lang="ru-RU" sz="2800" dirty="0" smtClean="0"/>
              <a:t>за</a:t>
            </a:r>
            <a:r>
              <a:rPr lang="sr-Latn-CS" sz="2800" dirty="0" smtClean="0"/>
              <a:t> </a:t>
            </a:r>
            <a:r>
              <a:rPr lang="ru-RU" sz="2800" dirty="0" smtClean="0"/>
              <a:t>лечење</a:t>
            </a:r>
            <a:r>
              <a:rPr lang="sr-Latn-CS" sz="2800" dirty="0" smtClean="0"/>
              <a:t> </a:t>
            </a:r>
            <a:r>
              <a:rPr lang="ru-RU" sz="2800" dirty="0" smtClean="0"/>
              <a:t>неплодности</a:t>
            </a:r>
            <a:r>
              <a:rPr lang="sr-Latn-CS" sz="2800" dirty="0" smtClean="0"/>
              <a:t> </a:t>
            </a:r>
            <a:r>
              <a:rPr lang="ru-RU" sz="2800" dirty="0" smtClean="0"/>
              <a:t>поступцима</a:t>
            </a:r>
            <a:r>
              <a:rPr lang="sr-Latn-CS" sz="2800" dirty="0" smtClean="0"/>
              <a:t> </a:t>
            </a:r>
            <a:r>
              <a:rPr lang="ru-RU" sz="2800" dirty="0" smtClean="0"/>
              <a:t>биомедицински</a:t>
            </a:r>
            <a:r>
              <a:rPr lang="sr-Latn-CS" sz="2800" dirty="0" smtClean="0"/>
              <a:t> </a:t>
            </a:r>
            <a:r>
              <a:rPr lang="ru-RU" sz="2800" dirty="0" smtClean="0"/>
              <a:t>потпомогнутим</a:t>
            </a:r>
            <a:r>
              <a:rPr lang="sr-Latn-CS" sz="2800" dirty="0" smtClean="0"/>
              <a:t> </a:t>
            </a:r>
            <a:r>
              <a:rPr lang="ru-RU" sz="2800" dirty="0" smtClean="0"/>
              <a:t>оплођењем</a:t>
            </a:r>
            <a:r>
              <a:rPr lang="sr-Latn-CS" sz="2800" dirty="0" smtClean="0"/>
              <a:t> </a:t>
            </a:r>
            <a:r>
              <a:rPr lang="ru-RU" sz="2800" dirty="0" smtClean="0"/>
              <a:t>у</a:t>
            </a:r>
            <a:r>
              <a:rPr lang="sr-Latn-CS" sz="2800" dirty="0" smtClean="0"/>
              <a:t> </a:t>
            </a:r>
            <a:r>
              <a:rPr lang="ru-RU" sz="2800" dirty="0" smtClean="0"/>
              <a:t>складу</a:t>
            </a:r>
            <a:r>
              <a:rPr lang="sr-Latn-CS" sz="2800" dirty="0" smtClean="0"/>
              <a:t> </a:t>
            </a:r>
            <a:r>
              <a:rPr lang="ru-RU" sz="2800" dirty="0" smtClean="0"/>
              <a:t>са</a:t>
            </a:r>
            <a:r>
              <a:rPr lang="sr-Latn-CS" sz="2800" dirty="0" smtClean="0"/>
              <a:t> </a:t>
            </a:r>
            <a:r>
              <a:rPr lang="ru-RU" sz="2800" dirty="0" smtClean="0"/>
              <a:t>законом</a:t>
            </a:r>
            <a:endParaRPr lang="en-US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blipFill>
            <a:blip r:embed="rId2"/>
            <a:tile tx="0" ty="0" sx="100000" sy="100000" flip="none" algn="tl"/>
          </a:blipFill>
          <a:ln>
            <a:solidFill>
              <a:srgbClr val="FF33CC"/>
            </a:solidFill>
          </a:ln>
        </p:spPr>
        <p:txBody>
          <a:bodyPr/>
          <a:lstStyle/>
          <a:p>
            <a:pPr eaLnBrk="1" hangingPunct="1"/>
            <a:r>
              <a:rPr lang="ru-RU" sz="4000" dirty="0" smtClean="0"/>
              <a:t>Задаци</a:t>
            </a:r>
            <a:r>
              <a:rPr lang="sr-Latn-CS" sz="4000" dirty="0" smtClean="0"/>
              <a:t> </a:t>
            </a:r>
            <a:r>
              <a:rPr lang="ru-RU" sz="4000" dirty="0" smtClean="0"/>
              <a:t>ЕО</a:t>
            </a:r>
            <a:r>
              <a:rPr lang="sr-Latn-CS" sz="4000" dirty="0" smtClean="0"/>
              <a:t> </a:t>
            </a:r>
            <a:r>
              <a:rPr lang="ru-RU" sz="4000" dirty="0" smtClean="0"/>
              <a:t>установе</a:t>
            </a:r>
            <a:endParaRPr lang="en-US" sz="4000" dirty="0" smtClean="0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552" y="1700808"/>
            <a:ext cx="8147248" cy="4670128"/>
          </a:xfrm>
          <a:solidFill>
            <a:schemeClr val="bg1"/>
          </a:solidFill>
          <a:ln>
            <a:solidFill>
              <a:srgbClr val="FF33CC"/>
            </a:solidFill>
          </a:ln>
        </p:spPr>
        <p:txBody>
          <a:bodyPr/>
          <a:lstStyle/>
          <a:p>
            <a:pPr eaLnBrk="1" hangingPunct="1">
              <a:lnSpc>
                <a:spcPct val="90000"/>
              </a:lnSpc>
            </a:pPr>
            <a:endParaRPr lang="ru-RU" sz="2800" dirty="0" smtClean="0"/>
          </a:p>
          <a:p>
            <a:pPr eaLnBrk="1" hangingPunct="1">
              <a:lnSpc>
                <a:spcPct val="90000"/>
              </a:lnSpc>
            </a:pPr>
            <a:r>
              <a:rPr lang="ru-RU" sz="2800" dirty="0" smtClean="0"/>
              <a:t>Прати</a:t>
            </a:r>
            <a:r>
              <a:rPr lang="sr-Latn-CS" sz="2800" dirty="0" smtClean="0"/>
              <a:t> </a:t>
            </a:r>
            <a:r>
              <a:rPr lang="ru-RU" sz="2800" dirty="0" smtClean="0"/>
              <a:t>и</a:t>
            </a:r>
            <a:r>
              <a:rPr lang="sr-Latn-CS" sz="2800" dirty="0" smtClean="0"/>
              <a:t> </a:t>
            </a:r>
            <a:r>
              <a:rPr lang="ru-RU" sz="2800" dirty="0" smtClean="0"/>
              <a:t>анализира</a:t>
            </a:r>
            <a:r>
              <a:rPr lang="sr-Latn-CS" sz="2800" dirty="0" smtClean="0"/>
              <a:t> </a:t>
            </a:r>
            <a:r>
              <a:rPr lang="ru-RU" sz="2800" dirty="0" smtClean="0"/>
              <a:t>стручност</a:t>
            </a:r>
            <a:r>
              <a:rPr lang="sr-Latn-CS" sz="2800" dirty="0" smtClean="0"/>
              <a:t> </a:t>
            </a:r>
            <a:r>
              <a:rPr lang="ru-RU" sz="2800" dirty="0" smtClean="0"/>
              <a:t>односа</a:t>
            </a:r>
            <a:r>
              <a:rPr lang="sr-Latn-CS" sz="2800" dirty="0" smtClean="0"/>
              <a:t> </a:t>
            </a:r>
            <a:r>
              <a:rPr lang="ru-RU" sz="2800" dirty="0" smtClean="0"/>
              <a:t>између</a:t>
            </a:r>
            <a:r>
              <a:rPr lang="sr-Latn-CS" sz="2800" dirty="0" smtClean="0"/>
              <a:t> </a:t>
            </a:r>
            <a:r>
              <a:rPr lang="ru-RU" sz="2800" dirty="0" smtClean="0"/>
              <a:t>здравствених</a:t>
            </a:r>
            <a:r>
              <a:rPr lang="sr-Latn-CS" sz="2800" dirty="0" smtClean="0"/>
              <a:t> </a:t>
            </a:r>
            <a:r>
              <a:rPr lang="ru-RU" sz="2800" dirty="0" smtClean="0"/>
              <a:t>радника</a:t>
            </a:r>
            <a:r>
              <a:rPr lang="sr-Latn-CS" sz="2800" dirty="0" smtClean="0"/>
              <a:t> </a:t>
            </a:r>
            <a:r>
              <a:rPr lang="ru-RU" sz="2800" dirty="0" smtClean="0"/>
              <a:t>и</a:t>
            </a:r>
            <a:r>
              <a:rPr lang="sr-Latn-CS" sz="2800" dirty="0" smtClean="0"/>
              <a:t> </a:t>
            </a:r>
            <a:r>
              <a:rPr lang="ru-RU" sz="2800" dirty="0" smtClean="0"/>
              <a:t>пацијената</a:t>
            </a:r>
            <a:r>
              <a:rPr lang="sr-Latn-CS" sz="2800" dirty="0" smtClean="0"/>
              <a:t> </a:t>
            </a:r>
            <a:r>
              <a:rPr lang="ru-RU" sz="2800" dirty="0" smtClean="0"/>
              <a:t>посебно</a:t>
            </a:r>
            <a:r>
              <a:rPr lang="sr-Latn-CS" sz="2800" dirty="0" smtClean="0"/>
              <a:t> </a:t>
            </a:r>
            <a:r>
              <a:rPr lang="ru-RU" sz="2800" dirty="0" smtClean="0"/>
              <a:t>у</a:t>
            </a:r>
            <a:r>
              <a:rPr lang="sr-Latn-CS" sz="2800" dirty="0" smtClean="0"/>
              <a:t> </a:t>
            </a:r>
            <a:r>
              <a:rPr lang="ru-RU" sz="2800" dirty="0" smtClean="0"/>
              <a:t>области</a:t>
            </a:r>
            <a:r>
              <a:rPr lang="sr-Latn-CS" sz="2800" dirty="0" smtClean="0"/>
              <a:t> </a:t>
            </a:r>
            <a:r>
              <a:rPr lang="ru-RU" sz="2800" dirty="0" smtClean="0"/>
              <a:t>давања</a:t>
            </a:r>
            <a:r>
              <a:rPr lang="sr-Latn-CS" sz="2800" dirty="0" smtClean="0"/>
              <a:t> </a:t>
            </a:r>
            <a:r>
              <a:rPr lang="ru-RU" sz="2800" dirty="0" smtClean="0"/>
              <a:t>сагласности</a:t>
            </a:r>
            <a:r>
              <a:rPr lang="sr-Latn-CS" sz="2800" dirty="0" smtClean="0"/>
              <a:t> </a:t>
            </a:r>
            <a:r>
              <a:rPr lang="ru-RU" sz="2800" dirty="0" smtClean="0"/>
              <a:t>пацијента</a:t>
            </a:r>
            <a:r>
              <a:rPr lang="sr-Latn-CS" sz="2800" dirty="0" smtClean="0"/>
              <a:t> </a:t>
            </a:r>
            <a:r>
              <a:rPr lang="ru-RU" sz="2800" dirty="0" smtClean="0"/>
              <a:t>на</a:t>
            </a:r>
            <a:r>
              <a:rPr lang="sr-Latn-CS" sz="2800" dirty="0" smtClean="0"/>
              <a:t> </a:t>
            </a:r>
            <a:r>
              <a:rPr lang="ru-RU" sz="2800" dirty="0" smtClean="0"/>
              <a:t>предложену</a:t>
            </a:r>
            <a:r>
              <a:rPr lang="sr-Latn-CS" sz="2800" dirty="0" smtClean="0"/>
              <a:t> </a:t>
            </a:r>
            <a:r>
              <a:rPr lang="ru-RU" sz="2800" dirty="0" smtClean="0"/>
              <a:t>медицинску</a:t>
            </a:r>
            <a:r>
              <a:rPr lang="sr-Latn-CS" sz="2800" dirty="0" smtClean="0"/>
              <a:t> </a:t>
            </a:r>
            <a:r>
              <a:rPr lang="ru-RU" sz="2800" dirty="0" smtClean="0"/>
              <a:t>меру</a:t>
            </a:r>
          </a:p>
          <a:p>
            <a:pPr marL="0" indent="0" eaLnBrk="1" hangingPunct="1">
              <a:lnSpc>
                <a:spcPct val="90000"/>
              </a:lnSpc>
              <a:buNone/>
            </a:pPr>
            <a:endParaRPr lang="sr-Latn-CS" sz="2800" dirty="0" smtClean="0"/>
          </a:p>
          <a:p>
            <a:pPr eaLnBrk="1" hangingPunct="1">
              <a:lnSpc>
                <a:spcPct val="90000"/>
              </a:lnSpc>
            </a:pPr>
            <a:r>
              <a:rPr lang="ru-RU" sz="2800" dirty="0" smtClean="0"/>
              <a:t>Прати</a:t>
            </a:r>
            <a:r>
              <a:rPr lang="sr-Latn-CS" sz="2800" dirty="0" smtClean="0"/>
              <a:t>, </a:t>
            </a:r>
            <a:r>
              <a:rPr lang="ru-RU" sz="2800" dirty="0" smtClean="0"/>
              <a:t>анализира</a:t>
            </a:r>
            <a:r>
              <a:rPr lang="sr-Latn-CS" sz="2800" dirty="0" smtClean="0"/>
              <a:t> </a:t>
            </a:r>
            <a:r>
              <a:rPr lang="ru-RU" sz="2800" dirty="0" smtClean="0"/>
              <a:t>и</a:t>
            </a:r>
            <a:r>
              <a:rPr lang="sr-Latn-CS" sz="2800" dirty="0" smtClean="0"/>
              <a:t> </a:t>
            </a:r>
            <a:r>
              <a:rPr lang="ru-RU" sz="2800" dirty="0" smtClean="0"/>
              <a:t>даје</a:t>
            </a:r>
            <a:r>
              <a:rPr lang="sr-Latn-CS" sz="2800" dirty="0" smtClean="0"/>
              <a:t> </a:t>
            </a:r>
            <a:r>
              <a:rPr lang="ru-RU" sz="2800" dirty="0" smtClean="0"/>
              <a:t>мишљење</a:t>
            </a:r>
            <a:r>
              <a:rPr lang="sr-Latn-CS" sz="2800" dirty="0" smtClean="0"/>
              <a:t> </a:t>
            </a:r>
            <a:r>
              <a:rPr lang="ru-RU" sz="2800" dirty="0" smtClean="0"/>
              <a:t>о</a:t>
            </a:r>
            <a:r>
              <a:rPr lang="sr-Latn-CS" sz="2800" dirty="0" smtClean="0"/>
              <a:t> </a:t>
            </a:r>
            <a:r>
              <a:rPr lang="ru-RU" sz="2800" dirty="0" smtClean="0"/>
              <a:t>примени</a:t>
            </a:r>
            <a:r>
              <a:rPr lang="sr-Latn-CS" sz="2800" dirty="0" smtClean="0"/>
              <a:t> </a:t>
            </a:r>
            <a:r>
              <a:rPr lang="ru-RU" sz="2800" dirty="0" smtClean="0"/>
              <a:t>начела</a:t>
            </a:r>
            <a:r>
              <a:rPr lang="sr-Latn-CS" sz="2800" dirty="0" smtClean="0"/>
              <a:t> </a:t>
            </a:r>
            <a:r>
              <a:rPr lang="ru-RU" sz="2800" dirty="0" smtClean="0"/>
              <a:t>професионалне</a:t>
            </a:r>
            <a:r>
              <a:rPr lang="sr-Latn-CS" sz="2800" dirty="0" smtClean="0"/>
              <a:t> </a:t>
            </a:r>
            <a:r>
              <a:rPr lang="ru-RU" sz="2800" dirty="0" smtClean="0"/>
              <a:t>етике</a:t>
            </a:r>
            <a:r>
              <a:rPr lang="sr-Latn-CS" sz="2800" dirty="0" smtClean="0"/>
              <a:t> </a:t>
            </a:r>
            <a:r>
              <a:rPr lang="ru-RU" sz="2800" dirty="0" smtClean="0"/>
              <a:t>у</a:t>
            </a:r>
            <a:r>
              <a:rPr lang="sr-Latn-CS" sz="2800" dirty="0" smtClean="0"/>
              <a:t> </a:t>
            </a:r>
            <a:r>
              <a:rPr lang="ru-RU" sz="2800" dirty="0" smtClean="0"/>
              <a:t>превенцији</a:t>
            </a:r>
            <a:r>
              <a:rPr lang="sr-Latn-CS" sz="2800" dirty="0" smtClean="0"/>
              <a:t>, </a:t>
            </a:r>
            <a:r>
              <a:rPr lang="ru-RU" sz="2800" dirty="0" smtClean="0"/>
              <a:t>дијагностици</a:t>
            </a:r>
            <a:r>
              <a:rPr lang="sr-Latn-CS" sz="2800" dirty="0" smtClean="0"/>
              <a:t>,</a:t>
            </a:r>
            <a:r>
              <a:rPr lang="ru-RU" sz="2800" dirty="0" smtClean="0"/>
              <a:t>лечењу</a:t>
            </a:r>
            <a:r>
              <a:rPr lang="sr-Latn-CS" sz="2800" dirty="0" smtClean="0"/>
              <a:t>, </a:t>
            </a:r>
            <a:r>
              <a:rPr lang="ru-RU" sz="2800" dirty="0" smtClean="0"/>
              <a:t>рехабилитацији</a:t>
            </a:r>
            <a:r>
              <a:rPr lang="sr-Latn-CS" sz="2800" dirty="0" smtClean="0"/>
              <a:t>, </a:t>
            </a:r>
            <a:r>
              <a:rPr lang="ru-RU" sz="2800" dirty="0" smtClean="0"/>
              <a:t>истраживању</a:t>
            </a:r>
            <a:r>
              <a:rPr lang="sr-Latn-CS" sz="2800" dirty="0" smtClean="0"/>
              <a:t> </a:t>
            </a:r>
            <a:r>
              <a:rPr lang="ru-RU" sz="2800" dirty="0" smtClean="0"/>
              <a:t>и</a:t>
            </a:r>
            <a:r>
              <a:rPr lang="sr-Latn-CS" sz="2800" dirty="0" smtClean="0"/>
              <a:t> </a:t>
            </a:r>
            <a:r>
              <a:rPr lang="ru-RU" sz="2800" dirty="0" smtClean="0"/>
              <a:t>увођењу</a:t>
            </a:r>
            <a:r>
              <a:rPr lang="sr-Latn-CS" sz="2800" dirty="0" smtClean="0"/>
              <a:t> </a:t>
            </a:r>
            <a:r>
              <a:rPr lang="ru-RU" sz="2800" dirty="0" smtClean="0"/>
              <a:t>нових</a:t>
            </a:r>
            <a:r>
              <a:rPr lang="sr-Latn-CS" sz="2800" dirty="0" smtClean="0"/>
              <a:t>  </a:t>
            </a:r>
            <a:r>
              <a:rPr lang="ru-RU" sz="2800" dirty="0" smtClean="0"/>
              <a:t>здравствених</a:t>
            </a:r>
            <a:r>
              <a:rPr lang="sr-Latn-CS" sz="2800" dirty="0" smtClean="0"/>
              <a:t> </a:t>
            </a:r>
            <a:r>
              <a:rPr lang="ru-RU" sz="2800" dirty="0" smtClean="0"/>
              <a:t>технологија</a:t>
            </a:r>
            <a:endParaRPr lang="en-US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395536" y="260648"/>
            <a:ext cx="8229600" cy="1143000"/>
          </a:xfrm>
          <a:blipFill>
            <a:blip r:embed="rId2"/>
            <a:tile tx="0" ty="0" sx="100000" sy="100000" flip="none" algn="tl"/>
          </a:blipFill>
          <a:ln>
            <a:solidFill>
              <a:schemeClr val="tx1"/>
            </a:solidFill>
          </a:ln>
        </p:spPr>
        <p:txBody>
          <a:bodyPr/>
          <a:lstStyle/>
          <a:p>
            <a:pPr eaLnBrk="1" hangingPunct="1"/>
            <a:r>
              <a:rPr lang="ru-RU" sz="4000" dirty="0" smtClean="0"/>
              <a:t>Задаци</a:t>
            </a:r>
            <a:r>
              <a:rPr lang="sr-Latn-CS" sz="4000" dirty="0" smtClean="0"/>
              <a:t> </a:t>
            </a:r>
            <a:r>
              <a:rPr lang="ru-RU" sz="4000" dirty="0" smtClean="0"/>
              <a:t>ЕО</a:t>
            </a:r>
            <a:r>
              <a:rPr lang="sr-Latn-CS" sz="4000" dirty="0" smtClean="0"/>
              <a:t> </a:t>
            </a:r>
            <a:r>
              <a:rPr lang="ru-RU" sz="4000" dirty="0" smtClean="0"/>
              <a:t>установе</a:t>
            </a:r>
            <a:endParaRPr lang="en-US" sz="4000" dirty="0" smtClean="0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693988"/>
            <a:ext cx="8229600" cy="3399308"/>
          </a:xfrm>
          <a:solidFill>
            <a:schemeClr val="bg1"/>
          </a:solidFill>
          <a:ln>
            <a:solidFill>
              <a:srgbClr val="FF33CC"/>
            </a:solidFill>
          </a:ln>
        </p:spPr>
        <p:txBody>
          <a:bodyPr/>
          <a:lstStyle/>
          <a:p>
            <a:pPr eaLnBrk="1" hangingPunct="1">
              <a:lnSpc>
                <a:spcPct val="90000"/>
              </a:lnSpc>
            </a:pPr>
            <a:endParaRPr lang="ru-RU" sz="2800" dirty="0" smtClean="0"/>
          </a:p>
          <a:p>
            <a:pPr eaLnBrk="1" hangingPunct="1">
              <a:lnSpc>
                <a:spcPct val="90000"/>
              </a:lnSpc>
            </a:pPr>
            <a:r>
              <a:rPr lang="ru-RU" sz="2800" dirty="0" smtClean="0"/>
              <a:t>Врши</a:t>
            </a:r>
            <a:r>
              <a:rPr lang="sr-Latn-CS" sz="2800" dirty="0" smtClean="0"/>
              <a:t> </a:t>
            </a:r>
            <a:r>
              <a:rPr lang="ru-RU" sz="2800" dirty="0" smtClean="0"/>
              <a:t>сталну</a:t>
            </a:r>
            <a:r>
              <a:rPr lang="sr-Latn-CS" sz="2800" dirty="0" smtClean="0"/>
              <a:t> </a:t>
            </a:r>
            <a:r>
              <a:rPr lang="ru-RU" sz="2800" dirty="0" smtClean="0"/>
              <a:t>саветодавну</a:t>
            </a:r>
            <a:r>
              <a:rPr lang="sr-Latn-CS" sz="2800" dirty="0" smtClean="0"/>
              <a:t> </a:t>
            </a:r>
            <a:r>
              <a:rPr lang="ru-RU" sz="2800" dirty="0" smtClean="0"/>
              <a:t>функцију</a:t>
            </a:r>
            <a:r>
              <a:rPr lang="sr-Latn-CS" sz="2800" dirty="0" smtClean="0"/>
              <a:t>  </a:t>
            </a:r>
            <a:r>
              <a:rPr lang="ru-RU" sz="2800" dirty="0" smtClean="0"/>
              <a:t>по</a:t>
            </a:r>
            <a:r>
              <a:rPr lang="sr-Latn-CS" sz="2800" dirty="0" smtClean="0"/>
              <a:t> </a:t>
            </a:r>
            <a:r>
              <a:rPr lang="ru-RU" sz="2800" dirty="0" smtClean="0"/>
              <a:t>свим</a:t>
            </a:r>
            <a:r>
              <a:rPr lang="sr-Latn-CS" sz="2800" dirty="0" smtClean="0"/>
              <a:t> </a:t>
            </a:r>
            <a:r>
              <a:rPr lang="ru-RU" sz="2800" dirty="0" smtClean="0"/>
              <a:t>питањима</a:t>
            </a:r>
            <a:r>
              <a:rPr lang="sr-Latn-CS" sz="2800" dirty="0" smtClean="0"/>
              <a:t> </a:t>
            </a:r>
            <a:r>
              <a:rPr lang="ru-RU" sz="2800" dirty="0" smtClean="0"/>
              <a:t>у</a:t>
            </a:r>
            <a:r>
              <a:rPr lang="sr-Latn-CS" sz="2800" dirty="0" smtClean="0"/>
              <a:t> </a:t>
            </a:r>
            <a:r>
              <a:rPr lang="ru-RU" sz="2800" dirty="0" smtClean="0"/>
              <a:t>обављању</a:t>
            </a:r>
            <a:r>
              <a:rPr lang="sr-Latn-CS" sz="2800" dirty="0" smtClean="0"/>
              <a:t> </a:t>
            </a:r>
            <a:r>
              <a:rPr lang="ru-RU" sz="2800" dirty="0" smtClean="0"/>
              <a:t>делатности</a:t>
            </a:r>
            <a:r>
              <a:rPr lang="sr-Latn-CS" sz="2800" dirty="0" smtClean="0"/>
              <a:t> </a:t>
            </a:r>
            <a:r>
              <a:rPr lang="ru-RU" sz="2800" dirty="0" smtClean="0"/>
              <a:t>здравствене</a:t>
            </a:r>
            <a:r>
              <a:rPr lang="sr-Latn-CS" sz="2800" dirty="0" smtClean="0"/>
              <a:t> </a:t>
            </a:r>
            <a:r>
              <a:rPr lang="ru-RU" sz="2800" dirty="0" smtClean="0"/>
              <a:t>заштите</a:t>
            </a:r>
          </a:p>
          <a:p>
            <a:pPr eaLnBrk="1" hangingPunct="1">
              <a:lnSpc>
                <a:spcPct val="90000"/>
              </a:lnSpc>
            </a:pPr>
            <a:endParaRPr lang="sr-Latn-CS" sz="2800" dirty="0" smtClean="0"/>
          </a:p>
          <a:p>
            <a:pPr eaLnBrk="1" hangingPunct="1">
              <a:lnSpc>
                <a:spcPct val="90000"/>
              </a:lnSpc>
            </a:pPr>
            <a:r>
              <a:rPr lang="ru-RU" sz="2800" dirty="0" smtClean="0"/>
              <a:t>Разматра</a:t>
            </a:r>
            <a:r>
              <a:rPr lang="sr-Latn-CS" sz="2800" dirty="0" smtClean="0"/>
              <a:t> </a:t>
            </a:r>
            <a:r>
              <a:rPr lang="ru-RU" sz="2800" dirty="0" smtClean="0"/>
              <a:t>друга</a:t>
            </a:r>
            <a:r>
              <a:rPr lang="sr-Latn-CS" sz="2800" dirty="0" smtClean="0"/>
              <a:t> </a:t>
            </a:r>
            <a:r>
              <a:rPr lang="ru-RU" sz="2800" dirty="0" smtClean="0"/>
              <a:t>етичка</a:t>
            </a:r>
            <a:r>
              <a:rPr lang="sr-Latn-CS" sz="2800" dirty="0" smtClean="0"/>
              <a:t> </a:t>
            </a:r>
            <a:r>
              <a:rPr lang="ru-RU" sz="2800" dirty="0" smtClean="0"/>
              <a:t>питања</a:t>
            </a:r>
            <a:r>
              <a:rPr lang="sr-Latn-CS" sz="2800" dirty="0" smtClean="0"/>
              <a:t> </a:t>
            </a:r>
            <a:r>
              <a:rPr lang="ru-RU" sz="2800" dirty="0" smtClean="0"/>
              <a:t>у</a:t>
            </a:r>
            <a:r>
              <a:rPr lang="sr-Latn-CS" sz="2800" dirty="0" smtClean="0"/>
              <a:t> </a:t>
            </a:r>
            <a:r>
              <a:rPr lang="ru-RU" sz="2800" dirty="0" smtClean="0"/>
              <a:t>обављању</a:t>
            </a:r>
            <a:r>
              <a:rPr lang="sr-Latn-CS" sz="2800" dirty="0" smtClean="0"/>
              <a:t> </a:t>
            </a:r>
            <a:r>
              <a:rPr lang="ru-RU" sz="2800" dirty="0" smtClean="0"/>
              <a:t>делатности</a:t>
            </a:r>
            <a:r>
              <a:rPr lang="sr-Latn-CS" sz="2800" dirty="0" smtClean="0"/>
              <a:t> </a:t>
            </a:r>
            <a:r>
              <a:rPr lang="ru-RU" sz="2800" dirty="0" smtClean="0"/>
              <a:t>здравствене</a:t>
            </a:r>
            <a:r>
              <a:rPr lang="sr-Latn-CS" sz="2800" dirty="0" smtClean="0"/>
              <a:t> </a:t>
            </a:r>
            <a:r>
              <a:rPr lang="ru-RU" sz="2800" dirty="0" smtClean="0"/>
              <a:t>установе</a:t>
            </a:r>
            <a:endParaRPr lang="en-US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blipFill>
            <a:blip r:embed="rId2"/>
            <a:tile tx="0" ty="0" sx="100000" sy="100000" flip="none" algn="tl"/>
          </a:blipFill>
          <a:ln>
            <a:solidFill>
              <a:srgbClr val="FF33CC"/>
            </a:solidFill>
          </a:ln>
        </p:spPr>
        <p:txBody>
          <a:bodyPr/>
          <a:lstStyle/>
          <a:p>
            <a:pPr eaLnBrk="1" hangingPunct="1"/>
            <a:r>
              <a:rPr lang="ru-RU" sz="4000" dirty="0" smtClean="0"/>
              <a:t>САСТАВ</a:t>
            </a:r>
            <a:r>
              <a:rPr lang="sr-Latn-CS" sz="4000" dirty="0" smtClean="0"/>
              <a:t> </a:t>
            </a:r>
            <a:r>
              <a:rPr lang="ru-RU" sz="4000" dirty="0" smtClean="0"/>
              <a:t>ЕО</a:t>
            </a:r>
            <a:r>
              <a:rPr lang="en-US" sz="4000" dirty="0" smtClean="0"/>
              <a:t> </a:t>
            </a:r>
            <a:r>
              <a:rPr lang="ru-RU" sz="4000" dirty="0" smtClean="0"/>
              <a:t>ЗДРАВСТВЕНЕ</a:t>
            </a:r>
            <a:r>
              <a:rPr lang="en-US" sz="4000" dirty="0" smtClean="0"/>
              <a:t> </a:t>
            </a:r>
            <a:r>
              <a:rPr lang="ru-RU" sz="4000" dirty="0" smtClean="0"/>
              <a:t>УСТАНОВЕ</a:t>
            </a:r>
            <a:r>
              <a:rPr lang="sr-Latn-CS" sz="4000" dirty="0" smtClean="0"/>
              <a:t> </a:t>
            </a:r>
            <a:endParaRPr lang="en-US" sz="4000" dirty="0" smtClean="0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90550" y="2071688"/>
            <a:ext cx="8229600" cy="4525962"/>
          </a:xfrm>
          <a:solidFill>
            <a:schemeClr val="bg1"/>
          </a:solidFill>
          <a:ln>
            <a:solidFill>
              <a:srgbClr val="FF33CC"/>
            </a:solidFill>
          </a:ln>
        </p:spPr>
        <p:txBody>
          <a:bodyPr/>
          <a:lstStyle/>
          <a:p>
            <a:pPr eaLnBrk="1" hangingPunct="1"/>
            <a:endParaRPr lang="sr-Cyrl-RS" sz="2800" b="1" dirty="0" smtClean="0"/>
          </a:p>
          <a:p>
            <a:pPr eaLnBrk="1" hangingPunct="1"/>
            <a:r>
              <a:rPr lang="sr-Latn-CS" sz="2800" dirty="0" smtClean="0">
                <a:solidFill>
                  <a:srgbClr val="FF0000"/>
                </a:solidFill>
              </a:rPr>
              <a:t>7 </a:t>
            </a:r>
            <a:r>
              <a:rPr lang="ru-RU" sz="2800" dirty="0" smtClean="0">
                <a:solidFill>
                  <a:srgbClr val="FF0000"/>
                </a:solidFill>
              </a:rPr>
              <a:t>ЧЛАНОВА</a:t>
            </a:r>
            <a:r>
              <a:rPr lang="sr-Latn-CS" sz="2800" dirty="0" smtClean="0">
                <a:solidFill>
                  <a:srgbClr val="FF0000"/>
                </a:solidFill>
              </a:rPr>
              <a:t> </a:t>
            </a:r>
            <a:r>
              <a:rPr lang="ru-RU" sz="2800" dirty="0" smtClean="0"/>
              <a:t>И</a:t>
            </a:r>
            <a:r>
              <a:rPr lang="sr-Latn-CS" sz="2800" dirty="0" smtClean="0"/>
              <a:t> </a:t>
            </a:r>
            <a:r>
              <a:rPr lang="ru-RU" sz="2800" dirty="0" smtClean="0"/>
              <a:t>СЕКРЕТАР</a:t>
            </a:r>
            <a:r>
              <a:rPr lang="sr-Latn-CS" sz="2800" dirty="0" smtClean="0"/>
              <a:t> </a:t>
            </a:r>
          </a:p>
          <a:p>
            <a:pPr eaLnBrk="1" hangingPunct="1"/>
            <a:r>
              <a:rPr lang="ru-RU" sz="2800" dirty="0" smtClean="0"/>
              <a:t>ИМЕНУЈЕ</a:t>
            </a:r>
            <a:r>
              <a:rPr lang="sr-Latn-CS" sz="2800" dirty="0" smtClean="0"/>
              <a:t> </a:t>
            </a:r>
            <a:r>
              <a:rPr lang="ru-RU" sz="2800" dirty="0" smtClean="0"/>
              <a:t>ИХ</a:t>
            </a:r>
            <a:r>
              <a:rPr lang="en-US" sz="2800" dirty="0" smtClean="0"/>
              <a:t> </a:t>
            </a:r>
            <a:r>
              <a:rPr lang="ru-RU" sz="2800" dirty="0" smtClean="0"/>
              <a:t>ДИРЕКТОР</a:t>
            </a:r>
            <a:r>
              <a:rPr lang="sr-Latn-CS" sz="2800" dirty="0" smtClean="0"/>
              <a:t> </a:t>
            </a:r>
            <a:r>
              <a:rPr lang="ru-RU" sz="2800" dirty="0" smtClean="0"/>
              <a:t>ЗДРАВСТВЕНЕ</a:t>
            </a:r>
            <a:r>
              <a:rPr lang="sr-Latn-CS" sz="2800" dirty="0" smtClean="0"/>
              <a:t> </a:t>
            </a:r>
            <a:r>
              <a:rPr lang="ru-RU" sz="2800" dirty="0" smtClean="0"/>
              <a:t>УСТАНОВЕ</a:t>
            </a:r>
            <a:endParaRPr lang="sr-Latn-CS" sz="2800" dirty="0" smtClean="0"/>
          </a:p>
          <a:p>
            <a:pPr eaLnBrk="1" hangingPunct="1"/>
            <a:r>
              <a:rPr lang="ru-RU" sz="2800" dirty="0" smtClean="0"/>
              <a:t>МАНДАТ</a:t>
            </a:r>
            <a:r>
              <a:rPr lang="sr-Latn-CS" sz="2800" dirty="0" smtClean="0"/>
              <a:t> </a:t>
            </a:r>
            <a:r>
              <a:rPr lang="ru-RU" sz="2800" dirty="0" smtClean="0">
                <a:solidFill>
                  <a:srgbClr val="FF0000"/>
                </a:solidFill>
              </a:rPr>
              <a:t>ТРАЈЕ</a:t>
            </a:r>
            <a:r>
              <a:rPr lang="sr-Latn-CS" sz="2800" dirty="0" smtClean="0">
                <a:solidFill>
                  <a:srgbClr val="FF0000"/>
                </a:solidFill>
              </a:rPr>
              <a:t> 2 </a:t>
            </a:r>
            <a:r>
              <a:rPr lang="ru-RU" sz="2800" dirty="0" smtClean="0">
                <a:solidFill>
                  <a:srgbClr val="FF0000"/>
                </a:solidFill>
              </a:rPr>
              <a:t>ГОД</a:t>
            </a:r>
            <a:r>
              <a:rPr lang="ru-RU" sz="2800" dirty="0" smtClean="0"/>
              <a:t>ИНЕ</a:t>
            </a:r>
            <a:endParaRPr lang="sr-Latn-CS" sz="2800" dirty="0" smtClean="0"/>
          </a:p>
          <a:p>
            <a:pPr eaLnBrk="1" hangingPunct="1"/>
            <a:r>
              <a:rPr lang="ru-RU" sz="2800" dirty="0" smtClean="0"/>
              <a:t>ОБАВЕЗНО</a:t>
            </a:r>
            <a:r>
              <a:rPr lang="sr-Latn-CS" sz="2800" dirty="0" smtClean="0"/>
              <a:t> </a:t>
            </a:r>
            <a:r>
              <a:rPr lang="sr-Latn-CS" sz="2800" dirty="0" smtClean="0">
                <a:solidFill>
                  <a:srgbClr val="FF0000"/>
                </a:solidFill>
              </a:rPr>
              <a:t>1 </a:t>
            </a:r>
            <a:r>
              <a:rPr lang="ru-RU" sz="2800" dirty="0" smtClean="0">
                <a:solidFill>
                  <a:srgbClr val="FF0000"/>
                </a:solidFill>
              </a:rPr>
              <a:t>ОСОБА</a:t>
            </a:r>
            <a:r>
              <a:rPr lang="sr-Latn-CS" sz="2800" dirty="0" smtClean="0">
                <a:solidFill>
                  <a:srgbClr val="FF0000"/>
                </a:solidFill>
              </a:rPr>
              <a:t> </a:t>
            </a:r>
            <a:r>
              <a:rPr lang="ru-RU" sz="2800" dirty="0" smtClean="0">
                <a:solidFill>
                  <a:srgbClr val="FF0000"/>
                </a:solidFill>
              </a:rPr>
              <a:t>ИЗВАН</a:t>
            </a:r>
            <a:r>
              <a:rPr lang="sr-Latn-CS" sz="2800" dirty="0" smtClean="0">
                <a:solidFill>
                  <a:srgbClr val="FF0000"/>
                </a:solidFill>
              </a:rPr>
              <a:t> </a:t>
            </a:r>
            <a:r>
              <a:rPr lang="ru-RU" sz="2800" dirty="0" smtClean="0">
                <a:solidFill>
                  <a:srgbClr val="FF0000"/>
                </a:solidFill>
              </a:rPr>
              <a:t>МЕД</a:t>
            </a:r>
            <a:r>
              <a:rPr lang="en-US" sz="2800" dirty="0" smtClean="0"/>
              <a:t>.</a:t>
            </a:r>
            <a:r>
              <a:rPr lang="sr-Latn-CS" sz="2800" dirty="0" smtClean="0"/>
              <a:t> </a:t>
            </a:r>
            <a:r>
              <a:rPr lang="ru-RU" sz="2800" dirty="0" smtClean="0"/>
              <a:t>СТРУКЕ</a:t>
            </a:r>
            <a:endParaRPr lang="sr-Latn-CS" sz="2800" dirty="0" smtClean="0"/>
          </a:p>
          <a:p>
            <a:pPr eaLnBrk="1" hangingPunct="1"/>
            <a:r>
              <a:rPr lang="ru-RU" sz="2800" dirty="0" smtClean="0"/>
              <a:t>ОБАВЕЗАН</a:t>
            </a:r>
            <a:r>
              <a:rPr lang="sr-Latn-CS" sz="2800" dirty="0" smtClean="0"/>
              <a:t> </a:t>
            </a:r>
            <a:r>
              <a:rPr lang="sr-Latn-CS" sz="2800" dirty="0" smtClean="0">
                <a:solidFill>
                  <a:srgbClr val="FF0000"/>
                </a:solidFill>
              </a:rPr>
              <a:t>1 </a:t>
            </a:r>
            <a:r>
              <a:rPr lang="ru-RU" sz="2800" dirty="0" smtClean="0">
                <a:solidFill>
                  <a:srgbClr val="FF0000"/>
                </a:solidFill>
              </a:rPr>
              <a:t>ЧЛАН</a:t>
            </a:r>
            <a:r>
              <a:rPr lang="sr-Latn-CS" sz="2800" dirty="0" smtClean="0">
                <a:solidFill>
                  <a:srgbClr val="FF0000"/>
                </a:solidFill>
              </a:rPr>
              <a:t> </a:t>
            </a:r>
            <a:r>
              <a:rPr lang="ru-RU" sz="2800" dirty="0" smtClean="0">
                <a:solidFill>
                  <a:srgbClr val="FF0000"/>
                </a:solidFill>
              </a:rPr>
              <a:t>НЕЗАВИСАН</a:t>
            </a:r>
            <a:r>
              <a:rPr lang="sr-Latn-CS" sz="2800" dirty="0" smtClean="0">
                <a:solidFill>
                  <a:srgbClr val="FF0000"/>
                </a:solidFill>
              </a:rPr>
              <a:t> </a:t>
            </a:r>
            <a:r>
              <a:rPr lang="ru-RU" sz="2800" dirty="0" smtClean="0"/>
              <a:t>ОД</a:t>
            </a:r>
            <a:r>
              <a:rPr lang="sr-Latn-CS" sz="2800" dirty="0" smtClean="0"/>
              <a:t> </a:t>
            </a:r>
            <a:r>
              <a:rPr lang="ru-RU" sz="2800" dirty="0" smtClean="0"/>
              <a:t>ИНСТИТУЦИЈЕ</a:t>
            </a:r>
            <a:r>
              <a:rPr lang="en-US" sz="2800" dirty="0" smtClean="0"/>
              <a:t> </a:t>
            </a:r>
            <a:r>
              <a:rPr lang="sr-Latn-CS" sz="2800" dirty="0" smtClean="0"/>
              <a:t>/ </a:t>
            </a:r>
            <a:r>
              <a:rPr lang="ru-RU" sz="2000" dirty="0" smtClean="0"/>
              <a:t>места</a:t>
            </a:r>
            <a:r>
              <a:rPr lang="sr-Latn-CS" sz="2000" dirty="0" smtClean="0"/>
              <a:t> </a:t>
            </a:r>
            <a:r>
              <a:rPr lang="ru-RU" sz="2000" dirty="0" smtClean="0"/>
              <a:t>истраживања</a:t>
            </a:r>
            <a:r>
              <a:rPr lang="en-US" sz="2000" dirty="0" smtClean="0"/>
              <a:t>/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395536" y="260648"/>
            <a:ext cx="8229600" cy="1143000"/>
          </a:xfrm>
          <a:blipFill>
            <a:blip r:embed="rId2"/>
            <a:tile tx="0" ty="0" sx="100000" sy="100000" flip="none" algn="tl"/>
          </a:blipFill>
          <a:ln>
            <a:solidFill>
              <a:srgbClr val="FF33CC"/>
            </a:solidFill>
          </a:ln>
        </p:spPr>
        <p:txBody>
          <a:bodyPr/>
          <a:lstStyle/>
          <a:p>
            <a:pPr eaLnBrk="1" hangingPunct="1"/>
            <a:r>
              <a:rPr lang="ru-RU" sz="4000" dirty="0" smtClean="0"/>
              <a:t>ЧЛАНОВИ</a:t>
            </a:r>
            <a:r>
              <a:rPr lang="sr-Latn-CS" sz="4000" dirty="0" smtClean="0"/>
              <a:t> </a:t>
            </a:r>
            <a:r>
              <a:rPr lang="ru-RU" sz="4000" dirty="0" smtClean="0"/>
              <a:t>ЕО - особине </a:t>
            </a:r>
            <a:r>
              <a:rPr lang="sr-Latn-CS" sz="4000" dirty="0" smtClean="0"/>
              <a:t> </a:t>
            </a:r>
            <a:endParaRPr lang="en-US" sz="4000" dirty="0" smtClean="0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750" y="2276475"/>
            <a:ext cx="8229600" cy="3959225"/>
          </a:xfrm>
          <a:solidFill>
            <a:schemeClr val="bg1"/>
          </a:solidFill>
          <a:ln>
            <a:solidFill>
              <a:srgbClr val="FF33CC"/>
            </a:solidFill>
          </a:ln>
        </p:spPr>
        <p:txBody>
          <a:bodyPr/>
          <a:lstStyle/>
          <a:p>
            <a:pPr eaLnBrk="1" hangingPunct="1">
              <a:lnSpc>
                <a:spcPct val="90000"/>
              </a:lnSpc>
            </a:pPr>
            <a:endParaRPr lang="ru-RU" sz="2800" dirty="0" smtClean="0"/>
          </a:p>
          <a:p>
            <a:pPr eaLnBrk="1" hangingPunct="1">
              <a:lnSpc>
                <a:spcPct val="90000"/>
              </a:lnSpc>
            </a:pPr>
            <a:r>
              <a:rPr lang="ru-RU" sz="2800" dirty="0" smtClean="0"/>
              <a:t>Морална</a:t>
            </a:r>
            <a:r>
              <a:rPr lang="en-US" sz="2800" dirty="0" smtClean="0"/>
              <a:t> </a:t>
            </a:r>
            <a:r>
              <a:rPr lang="ru-RU" sz="2800" dirty="0" smtClean="0"/>
              <a:t>подобност</a:t>
            </a:r>
            <a:endParaRPr lang="sr-Latn-CS" sz="2800" dirty="0" smtClean="0"/>
          </a:p>
          <a:p>
            <a:pPr eaLnBrk="1" hangingPunct="1">
              <a:lnSpc>
                <a:spcPct val="90000"/>
              </a:lnSpc>
            </a:pPr>
            <a:r>
              <a:rPr lang="ru-RU" sz="2800" dirty="0" smtClean="0"/>
              <a:t>Стручна</a:t>
            </a:r>
            <a:r>
              <a:rPr lang="sr-Latn-CS" sz="2800" dirty="0" smtClean="0"/>
              <a:t> </a:t>
            </a:r>
            <a:r>
              <a:rPr lang="ru-RU" sz="2800" dirty="0" smtClean="0"/>
              <a:t>подобност</a:t>
            </a:r>
            <a:endParaRPr lang="sr-Latn-CS" sz="2800" dirty="0" smtClean="0"/>
          </a:p>
          <a:p>
            <a:pPr eaLnBrk="1" hangingPunct="1">
              <a:lnSpc>
                <a:spcPct val="90000"/>
              </a:lnSpc>
            </a:pPr>
            <a:r>
              <a:rPr lang="ru-RU" sz="2800" dirty="0" smtClean="0"/>
              <a:t>Професионална</a:t>
            </a:r>
            <a:r>
              <a:rPr lang="sr-Latn-CS" sz="2800" dirty="0" smtClean="0"/>
              <a:t> </a:t>
            </a:r>
            <a:r>
              <a:rPr lang="ru-RU" sz="2800" dirty="0" smtClean="0"/>
              <a:t>подобност</a:t>
            </a:r>
            <a:endParaRPr lang="sr-Latn-CS" sz="2800" dirty="0" smtClean="0"/>
          </a:p>
          <a:p>
            <a:pPr eaLnBrk="1" hangingPunct="1">
              <a:lnSpc>
                <a:spcPct val="90000"/>
              </a:lnSpc>
            </a:pPr>
            <a:r>
              <a:rPr lang="ru-RU" sz="2800" dirty="0" smtClean="0"/>
              <a:t>Законска</a:t>
            </a:r>
            <a:r>
              <a:rPr lang="sr-Latn-CS" sz="2800" dirty="0" smtClean="0"/>
              <a:t> </a:t>
            </a:r>
            <a:r>
              <a:rPr lang="ru-RU" sz="2800" dirty="0" smtClean="0"/>
              <a:t>подобност</a:t>
            </a:r>
            <a:endParaRPr lang="sr-Latn-CS" sz="2800" dirty="0" smtClean="0"/>
          </a:p>
          <a:p>
            <a:pPr eaLnBrk="1" hangingPunct="1">
              <a:lnSpc>
                <a:spcPct val="90000"/>
              </a:lnSpc>
            </a:pPr>
            <a:r>
              <a:rPr lang="ru-RU" sz="2800" dirty="0" smtClean="0"/>
              <a:t>Јавно</a:t>
            </a:r>
            <a:r>
              <a:rPr lang="sr-Latn-CS" sz="2800" dirty="0" smtClean="0"/>
              <a:t> </a:t>
            </a:r>
            <a:r>
              <a:rPr lang="ru-RU" sz="2800" dirty="0" smtClean="0"/>
              <a:t>објављивање</a:t>
            </a:r>
            <a:r>
              <a:rPr lang="sr-Latn-CS" sz="2800" dirty="0" smtClean="0"/>
              <a:t> </a:t>
            </a:r>
            <a:r>
              <a:rPr lang="ru-RU" sz="2800" dirty="0" smtClean="0"/>
              <a:t>личних</a:t>
            </a:r>
            <a:r>
              <a:rPr lang="sr-Latn-CS" sz="2800" dirty="0" smtClean="0"/>
              <a:t> </a:t>
            </a:r>
            <a:r>
              <a:rPr lang="ru-RU" sz="2800" dirty="0" smtClean="0"/>
              <a:t>података</a:t>
            </a:r>
            <a:r>
              <a:rPr lang="sr-Latn-CS" sz="2800" dirty="0" smtClean="0"/>
              <a:t> </a:t>
            </a:r>
          </a:p>
          <a:p>
            <a:pPr eaLnBrk="1" hangingPunct="1">
              <a:lnSpc>
                <a:spcPct val="90000"/>
              </a:lnSpc>
            </a:pPr>
            <a:r>
              <a:rPr lang="ru-RU" sz="2800" dirty="0" smtClean="0"/>
              <a:t>Чувају</a:t>
            </a:r>
            <a:r>
              <a:rPr lang="sr-Latn-CS" sz="2800" dirty="0" smtClean="0"/>
              <a:t> </a:t>
            </a:r>
            <a:r>
              <a:rPr lang="ru-RU" sz="2800" dirty="0" smtClean="0"/>
              <a:t>тајност</a:t>
            </a:r>
            <a:r>
              <a:rPr lang="sr-Latn-CS" sz="2800" dirty="0" smtClean="0"/>
              <a:t> </a:t>
            </a:r>
            <a:r>
              <a:rPr lang="ru-RU" sz="2800" dirty="0" smtClean="0"/>
              <a:t>података</a:t>
            </a:r>
            <a:r>
              <a:rPr lang="sr-Latn-CS" sz="2800" dirty="0" smtClean="0"/>
              <a:t> </a:t>
            </a:r>
            <a:r>
              <a:rPr lang="ru-RU" sz="2800" dirty="0" smtClean="0"/>
              <a:t>до</a:t>
            </a:r>
            <a:r>
              <a:rPr lang="sr-Latn-CS" sz="2800" dirty="0" smtClean="0"/>
              <a:t> </a:t>
            </a:r>
            <a:r>
              <a:rPr lang="ru-RU" sz="2800" dirty="0" smtClean="0"/>
              <a:t>којих</a:t>
            </a:r>
            <a:r>
              <a:rPr lang="sr-Latn-CS" sz="2800" dirty="0" smtClean="0"/>
              <a:t> </a:t>
            </a:r>
            <a:r>
              <a:rPr lang="ru-RU" sz="2800" dirty="0" smtClean="0"/>
              <a:t>су</a:t>
            </a:r>
            <a:r>
              <a:rPr lang="sr-Latn-CS" sz="2800" dirty="0" smtClean="0"/>
              <a:t> </a:t>
            </a:r>
            <a:r>
              <a:rPr lang="ru-RU" sz="2800" dirty="0" smtClean="0"/>
              <a:t>дошли</a:t>
            </a:r>
            <a:r>
              <a:rPr lang="sr-Latn-CS" sz="2800" dirty="0" smtClean="0"/>
              <a:t> </a:t>
            </a:r>
            <a:r>
              <a:rPr lang="ru-RU" sz="2800" dirty="0" smtClean="0"/>
              <a:t>увидом</a:t>
            </a:r>
            <a:r>
              <a:rPr lang="sr-Latn-CS" sz="2800" dirty="0" smtClean="0"/>
              <a:t> </a:t>
            </a:r>
            <a:r>
              <a:rPr lang="ru-RU" sz="2800" dirty="0" smtClean="0"/>
              <a:t>у</a:t>
            </a:r>
            <a:r>
              <a:rPr lang="sr-Latn-CS" sz="2800" dirty="0" smtClean="0"/>
              <a:t> </a:t>
            </a:r>
            <a:r>
              <a:rPr lang="ru-RU" sz="2800" dirty="0" smtClean="0"/>
              <a:t>документацију</a:t>
            </a:r>
            <a:endParaRPr lang="en-US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blipFill>
            <a:blip r:embed="rId2"/>
            <a:tile tx="0" ty="0" sx="100000" sy="100000" flip="none" algn="tl"/>
          </a:blipFill>
          <a:ln>
            <a:solidFill>
              <a:srgbClr val="FF33CC"/>
            </a:solidFill>
          </a:ln>
        </p:spPr>
        <p:txBody>
          <a:bodyPr/>
          <a:lstStyle/>
          <a:p>
            <a:pPr eaLnBrk="1" hangingPunct="1"/>
            <a:r>
              <a:rPr lang="ru-RU" sz="4000" dirty="0" smtClean="0"/>
              <a:t>ЧЛАНОВИ</a:t>
            </a:r>
            <a:r>
              <a:rPr lang="sr-Latn-CS" sz="4000" dirty="0" smtClean="0"/>
              <a:t> </a:t>
            </a:r>
            <a:r>
              <a:rPr lang="ru-RU" sz="4000" dirty="0" smtClean="0"/>
              <a:t>ЕО</a:t>
            </a:r>
            <a:endParaRPr lang="en-US" sz="4000" dirty="0" smtClean="0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7544" y="2132856"/>
            <a:ext cx="8219256" cy="3960440"/>
          </a:xfrm>
          <a:solidFill>
            <a:schemeClr val="bg1"/>
          </a:solidFill>
          <a:ln>
            <a:solidFill>
              <a:srgbClr val="FF33CC"/>
            </a:solidFill>
          </a:ln>
        </p:spPr>
        <p:txBody>
          <a:bodyPr/>
          <a:lstStyle/>
          <a:p>
            <a:pPr eaLnBrk="1" hangingPunct="1"/>
            <a:endParaRPr lang="ru-RU" sz="2800" dirty="0" smtClean="0"/>
          </a:p>
          <a:p>
            <a:pPr eaLnBrk="1" hangingPunct="1"/>
            <a:r>
              <a:rPr lang="ru-RU" sz="2800" dirty="0" smtClean="0"/>
              <a:t>Само</a:t>
            </a:r>
            <a:r>
              <a:rPr lang="sr-Latn-CS" sz="2800" dirty="0" smtClean="0"/>
              <a:t> </a:t>
            </a:r>
            <a:r>
              <a:rPr lang="ru-RU" sz="2800" dirty="0" smtClean="0"/>
              <a:t>чланови</a:t>
            </a:r>
            <a:r>
              <a:rPr lang="sr-Latn-CS" sz="2800" dirty="0" smtClean="0"/>
              <a:t> </a:t>
            </a:r>
            <a:r>
              <a:rPr lang="ru-RU" sz="2800" dirty="0" smtClean="0"/>
              <a:t>независни</a:t>
            </a:r>
            <a:r>
              <a:rPr lang="sr-Latn-CS" sz="2800" dirty="0" smtClean="0"/>
              <a:t> </a:t>
            </a:r>
            <a:r>
              <a:rPr lang="ru-RU" sz="2800" dirty="0" smtClean="0"/>
              <a:t>од</a:t>
            </a:r>
            <a:r>
              <a:rPr lang="sr-Latn-CS" sz="2800" dirty="0" smtClean="0"/>
              <a:t> </a:t>
            </a:r>
            <a:r>
              <a:rPr lang="ru-RU" sz="2800" dirty="0" smtClean="0"/>
              <a:t>спонзора</a:t>
            </a:r>
            <a:r>
              <a:rPr lang="sr-Latn-CS" sz="2800" dirty="0" smtClean="0"/>
              <a:t> </a:t>
            </a:r>
            <a:r>
              <a:rPr lang="ru-RU" sz="2800" dirty="0" smtClean="0"/>
              <a:t>или</a:t>
            </a:r>
            <a:r>
              <a:rPr lang="sr-Latn-CS" sz="2800" dirty="0" smtClean="0"/>
              <a:t> </a:t>
            </a:r>
            <a:r>
              <a:rPr lang="ru-RU" sz="2800" dirty="0" smtClean="0"/>
              <a:t>истраживача</a:t>
            </a:r>
            <a:r>
              <a:rPr lang="sr-Latn-CS" sz="2800" dirty="0" smtClean="0"/>
              <a:t> </a:t>
            </a:r>
            <a:r>
              <a:rPr lang="ru-RU" sz="2800" dirty="0" smtClean="0"/>
              <a:t>треба</a:t>
            </a:r>
            <a:r>
              <a:rPr lang="sr-Latn-CS" sz="2800" dirty="0" smtClean="0"/>
              <a:t> </a:t>
            </a:r>
            <a:r>
              <a:rPr lang="ru-RU" sz="2800" dirty="0" smtClean="0"/>
              <a:t>да</a:t>
            </a:r>
            <a:r>
              <a:rPr lang="sr-Latn-CS" sz="2800" dirty="0" smtClean="0"/>
              <a:t> </a:t>
            </a:r>
            <a:r>
              <a:rPr lang="ru-RU" sz="2800" dirty="0" smtClean="0"/>
              <a:t>гласају</a:t>
            </a:r>
            <a:r>
              <a:rPr lang="sr-Latn-CS" sz="2800" dirty="0" smtClean="0"/>
              <a:t> </a:t>
            </a:r>
            <a:r>
              <a:rPr lang="ru-RU" sz="2800" dirty="0" smtClean="0"/>
              <a:t>и</a:t>
            </a:r>
            <a:r>
              <a:rPr lang="sr-Latn-CS" sz="2800" dirty="0" smtClean="0"/>
              <a:t> </a:t>
            </a:r>
            <a:r>
              <a:rPr lang="ru-RU" sz="2800" dirty="0" smtClean="0"/>
              <a:t>дају</a:t>
            </a:r>
            <a:r>
              <a:rPr lang="sr-Latn-CS" sz="2800" dirty="0" smtClean="0"/>
              <a:t> </a:t>
            </a:r>
            <a:r>
              <a:rPr lang="ru-RU" sz="2800" dirty="0" smtClean="0"/>
              <a:t>своја</a:t>
            </a:r>
            <a:r>
              <a:rPr lang="sr-Latn-CS" sz="2800" dirty="0" smtClean="0"/>
              <a:t> </a:t>
            </a:r>
            <a:r>
              <a:rPr lang="ru-RU" sz="2800" dirty="0" smtClean="0"/>
              <a:t>мишљења</a:t>
            </a:r>
            <a:r>
              <a:rPr lang="sr-Latn-CS" sz="2800" dirty="0" smtClean="0"/>
              <a:t> </a:t>
            </a:r>
            <a:r>
              <a:rPr lang="ru-RU" sz="2800" dirty="0" smtClean="0"/>
              <a:t>о</a:t>
            </a:r>
            <a:r>
              <a:rPr lang="sr-Latn-CS" sz="2800" dirty="0" smtClean="0"/>
              <a:t> </a:t>
            </a:r>
            <a:r>
              <a:rPr lang="ru-RU" sz="2800" dirty="0" smtClean="0"/>
              <a:t>питањиа</a:t>
            </a:r>
            <a:r>
              <a:rPr lang="sr-Latn-CS" sz="2800" dirty="0" smtClean="0"/>
              <a:t> </a:t>
            </a:r>
            <a:r>
              <a:rPr lang="ru-RU" sz="2800" dirty="0" smtClean="0"/>
              <a:t>везаним</a:t>
            </a:r>
            <a:r>
              <a:rPr lang="sr-Latn-CS" sz="2800" dirty="0" smtClean="0"/>
              <a:t> </a:t>
            </a:r>
            <a:r>
              <a:rPr lang="ru-RU" sz="2800" dirty="0" smtClean="0"/>
              <a:t>за</a:t>
            </a:r>
            <a:r>
              <a:rPr lang="sr-Latn-CS" sz="2800" dirty="0" smtClean="0"/>
              <a:t> </a:t>
            </a:r>
            <a:r>
              <a:rPr lang="ru-RU" sz="2800" dirty="0" smtClean="0"/>
              <a:t>студију</a:t>
            </a:r>
            <a:endParaRPr lang="sr-Latn-CS" sz="2800" dirty="0" smtClean="0"/>
          </a:p>
          <a:p>
            <a:pPr eaLnBrk="1" hangingPunct="1"/>
            <a:r>
              <a:rPr lang="ru-RU" sz="2800" dirty="0" smtClean="0"/>
              <a:t>Обављају</a:t>
            </a:r>
            <a:r>
              <a:rPr lang="sr-Latn-CS" sz="2800" dirty="0" smtClean="0"/>
              <a:t> </a:t>
            </a:r>
            <a:r>
              <a:rPr lang="ru-RU" sz="2800" dirty="0" smtClean="0"/>
              <a:t>делатност</a:t>
            </a:r>
            <a:r>
              <a:rPr lang="en-US" sz="2800" dirty="0" smtClean="0"/>
              <a:t> </a:t>
            </a:r>
            <a:r>
              <a:rPr lang="ru-RU" sz="2800" dirty="0" smtClean="0"/>
              <a:t>на</a:t>
            </a:r>
            <a:r>
              <a:rPr lang="sr-Latn-CS" sz="2800" dirty="0" smtClean="0"/>
              <a:t> </a:t>
            </a:r>
            <a:r>
              <a:rPr lang="ru-RU" sz="2800" dirty="0" smtClean="0"/>
              <a:t>основу</a:t>
            </a:r>
            <a:r>
              <a:rPr lang="sr-Latn-CS" sz="2800" dirty="0" smtClean="0"/>
              <a:t> </a:t>
            </a:r>
            <a:r>
              <a:rPr lang="ru-RU" sz="2800" dirty="0" smtClean="0"/>
              <a:t>пословника</a:t>
            </a:r>
            <a:r>
              <a:rPr lang="sr-Latn-CS" sz="2800" dirty="0" smtClean="0"/>
              <a:t> </a:t>
            </a:r>
          </a:p>
          <a:p>
            <a:pPr eaLnBrk="1" hangingPunct="1"/>
            <a:r>
              <a:rPr lang="ru-RU" sz="2800" dirty="0" smtClean="0"/>
              <a:t>Чувају</a:t>
            </a:r>
            <a:r>
              <a:rPr lang="sr-Latn-CS" sz="2800" dirty="0" smtClean="0"/>
              <a:t> </a:t>
            </a:r>
            <a:r>
              <a:rPr lang="ru-RU" sz="2800" dirty="0" smtClean="0"/>
              <a:t>документацију</a:t>
            </a:r>
            <a:r>
              <a:rPr lang="sr-Latn-CS" sz="2800" dirty="0" smtClean="0"/>
              <a:t> </a:t>
            </a:r>
            <a:r>
              <a:rPr lang="ru-RU" sz="2800" dirty="0" smtClean="0"/>
              <a:t>својих</a:t>
            </a:r>
            <a:r>
              <a:rPr lang="sr-Latn-CS" sz="2800" dirty="0" smtClean="0"/>
              <a:t> </a:t>
            </a:r>
            <a:r>
              <a:rPr lang="ru-RU" sz="2800" dirty="0" smtClean="0"/>
              <a:t>активности</a:t>
            </a:r>
            <a:r>
              <a:rPr lang="sr-Latn-CS" sz="2800" dirty="0" smtClean="0"/>
              <a:t> </a:t>
            </a:r>
          </a:p>
          <a:p>
            <a:pPr eaLnBrk="1" hangingPunct="1"/>
            <a:r>
              <a:rPr lang="ru-RU" sz="2800" dirty="0" smtClean="0"/>
              <a:t>Чувају</a:t>
            </a:r>
            <a:r>
              <a:rPr lang="sr-Latn-CS" sz="2800" dirty="0" smtClean="0"/>
              <a:t> </a:t>
            </a:r>
            <a:r>
              <a:rPr lang="ru-RU" sz="2800" dirty="0" smtClean="0"/>
              <a:t>записник</a:t>
            </a:r>
            <a:r>
              <a:rPr lang="sr-Latn-CS" sz="2800" dirty="0" smtClean="0"/>
              <a:t> </a:t>
            </a:r>
            <a:r>
              <a:rPr lang="ru-RU" sz="2800" dirty="0" smtClean="0"/>
              <a:t>са</a:t>
            </a:r>
            <a:r>
              <a:rPr lang="sr-Latn-CS" sz="2800" dirty="0" smtClean="0"/>
              <a:t> </a:t>
            </a:r>
            <a:r>
              <a:rPr lang="ru-RU" sz="2800" dirty="0" smtClean="0"/>
              <a:t>својих</a:t>
            </a:r>
            <a:r>
              <a:rPr lang="sr-Latn-CS" sz="2800" dirty="0" smtClean="0"/>
              <a:t> </a:t>
            </a:r>
            <a:r>
              <a:rPr lang="ru-RU" sz="2800" dirty="0" smtClean="0"/>
              <a:t>састанака</a:t>
            </a:r>
            <a:endParaRPr lang="en-US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blipFill>
            <a:blip r:embed="rId2"/>
            <a:tile tx="0" ty="0" sx="100000" sy="100000" flip="none" algn="tl"/>
          </a:blipFill>
          <a:ln>
            <a:solidFill>
              <a:srgbClr val="FF33CC"/>
            </a:solidFill>
          </a:ln>
        </p:spPr>
        <p:txBody>
          <a:bodyPr/>
          <a:lstStyle/>
          <a:p>
            <a:pPr eaLnBrk="1" hangingPunct="1"/>
            <a:r>
              <a:rPr lang="ru-RU" sz="4000" dirty="0" smtClean="0"/>
              <a:t>ПРОЦЕДУРА</a:t>
            </a:r>
            <a:r>
              <a:rPr lang="sr-Latn-CS" sz="4000" dirty="0" smtClean="0"/>
              <a:t> </a:t>
            </a:r>
            <a:r>
              <a:rPr lang="ru-RU" sz="4000" dirty="0" smtClean="0"/>
              <a:t>РАДА</a:t>
            </a:r>
            <a:r>
              <a:rPr lang="sr-Latn-CS" sz="4000" dirty="0" smtClean="0"/>
              <a:t> </a:t>
            </a:r>
            <a:r>
              <a:rPr lang="ru-RU" sz="4000" dirty="0" smtClean="0"/>
              <a:t>ЕО</a:t>
            </a:r>
            <a:r>
              <a:rPr lang="sr-Latn-CS" sz="4000" dirty="0" smtClean="0"/>
              <a:t> </a:t>
            </a:r>
            <a:endParaRPr lang="en-US" sz="4000" dirty="0" smtClean="0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850" y="1998663"/>
            <a:ext cx="8712646" cy="4094162"/>
          </a:xfrm>
          <a:solidFill>
            <a:schemeClr val="bg1"/>
          </a:solidFill>
          <a:ln>
            <a:solidFill>
              <a:srgbClr val="FF33CC"/>
            </a:solidFill>
          </a:ln>
        </p:spPr>
        <p:txBody>
          <a:bodyPr/>
          <a:lstStyle/>
          <a:p>
            <a:pPr eaLnBrk="1" hangingPunct="1">
              <a:buFontTx/>
              <a:buNone/>
            </a:pPr>
            <a:endParaRPr lang="sr-Cyrl-RS" dirty="0"/>
          </a:p>
          <a:p>
            <a:pPr eaLnBrk="1" hangingPunct="1">
              <a:buFontTx/>
              <a:buNone/>
            </a:pPr>
            <a:r>
              <a:rPr lang="ru-RU" sz="2400" dirty="0" smtClean="0"/>
              <a:t>     </a:t>
            </a:r>
            <a:r>
              <a:rPr lang="ru-RU" sz="2400" b="1" dirty="0" smtClean="0"/>
              <a:t>ПИСМЕНО</a:t>
            </a:r>
            <a:r>
              <a:rPr lang="sr-Latn-CS" sz="2400" b="1" dirty="0" smtClean="0"/>
              <a:t> </a:t>
            </a:r>
            <a:r>
              <a:rPr lang="ru-RU" sz="2400" b="1" dirty="0" smtClean="0"/>
              <a:t>ДОКУМЕНТУЈЕ</a:t>
            </a:r>
            <a:r>
              <a:rPr lang="sr-Latn-CS" sz="2400" b="1" dirty="0" smtClean="0"/>
              <a:t> </a:t>
            </a:r>
            <a:r>
              <a:rPr lang="ru-RU" sz="2400" b="1" dirty="0" smtClean="0"/>
              <a:t>и</a:t>
            </a:r>
            <a:r>
              <a:rPr lang="sr-Cyrl-RS" sz="2400" b="1" dirty="0" smtClean="0"/>
              <a:t> </a:t>
            </a:r>
            <a:r>
              <a:rPr lang="ru-RU" sz="2400" b="1" dirty="0" smtClean="0"/>
              <a:t>СЛЕДИ</a:t>
            </a:r>
            <a:r>
              <a:rPr lang="sr-Latn-CS" sz="2400" b="1" dirty="0" smtClean="0"/>
              <a:t> </a:t>
            </a:r>
            <a:r>
              <a:rPr lang="ru-RU" sz="2400" b="1" dirty="0" smtClean="0"/>
              <a:t>ПРОЦЕДУРЕ</a:t>
            </a:r>
            <a:r>
              <a:rPr lang="en-US" sz="2400" b="1" dirty="0" smtClean="0"/>
              <a:t>:</a:t>
            </a:r>
          </a:p>
          <a:p>
            <a:pPr eaLnBrk="1" hangingPunct="1">
              <a:buFontTx/>
              <a:buNone/>
            </a:pPr>
            <a:r>
              <a:rPr lang="en-US" sz="2800" dirty="0" smtClean="0"/>
              <a:t> </a:t>
            </a:r>
            <a:endParaRPr lang="sr-Latn-CS" sz="2800" dirty="0" smtClean="0"/>
          </a:p>
          <a:p>
            <a:pPr eaLnBrk="1" hangingPunct="1"/>
            <a:r>
              <a:rPr lang="ru-RU" sz="2800" dirty="0" smtClean="0"/>
              <a:t>Одређивање</a:t>
            </a:r>
            <a:r>
              <a:rPr lang="sr-Latn-CS" sz="2800" dirty="0" smtClean="0"/>
              <a:t> </a:t>
            </a:r>
            <a:r>
              <a:rPr lang="ru-RU" sz="2800" dirty="0" smtClean="0"/>
              <a:t>састава</a:t>
            </a:r>
            <a:r>
              <a:rPr lang="sr-Latn-CS" sz="2800" dirty="0" smtClean="0"/>
              <a:t> </a:t>
            </a:r>
            <a:r>
              <a:rPr lang="ru-RU" sz="2800" dirty="0" smtClean="0"/>
              <a:t>чланова</a:t>
            </a:r>
            <a:r>
              <a:rPr lang="sr-Latn-CS" sz="2800" dirty="0" smtClean="0"/>
              <a:t> </a:t>
            </a:r>
            <a:r>
              <a:rPr lang="ru-RU" sz="2800" dirty="0" smtClean="0"/>
              <a:t>уз</a:t>
            </a:r>
            <a:r>
              <a:rPr lang="en-US" sz="2800" dirty="0" smtClean="0"/>
              <a:t> </a:t>
            </a:r>
            <a:r>
              <a:rPr lang="ru-RU" sz="2800" dirty="0" smtClean="0"/>
              <a:t>законодавну</a:t>
            </a:r>
            <a:r>
              <a:rPr lang="sr-Latn-CS" sz="2800" dirty="0" smtClean="0"/>
              <a:t> </a:t>
            </a:r>
            <a:r>
              <a:rPr lang="ru-RU" sz="2800" dirty="0" smtClean="0"/>
              <a:t>форму</a:t>
            </a:r>
            <a:r>
              <a:rPr lang="sr-Latn-CS" sz="2800" dirty="0" smtClean="0"/>
              <a:t> </a:t>
            </a:r>
          </a:p>
          <a:p>
            <a:pPr eaLnBrk="1" hangingPunct="1"/>
            <a:r>
              <a:rPr lang="ru-RU" sz="2800" dirty="0" smtClean="0"/>
              <a:t>Планирање</a:t>
            </a:r>
            <a:r>
              <a:rPr lang="sr-Latn-CS" sz="2800" dirty="0" smtClean="0"/>
              <a:t>, </a:t>
            </a:r>
            <a:r>
              <a:rPr lang="ru-RU" sz="2800" dirty="0" smtClean="0"/>
              <a:t>обавештавање</a:t>
            </a:r>
            <a:r>
              <a:rPr lang="sr-Latn-CS" sz="2800" dirty="0" smtClean="0"/>
              <a:t>  </a:t>
            </a:r>
            <a:r>
              <a:rPr lang="ru-RU" sz="2800" dirty="0"/>
              <a:t>ч</a:t>
            </a:r>
            <a:r>
              <a:rPr lang="ru-RU" sz="2800" dirty="0" smtClean="0"/>
              <a:t>ланова</a:t>
            </a:r>
            <a:r>
              <a:rPr lang="sr-Latn-CS" sz="2800" dirty="0" smtClean="0"/>
              <a:t> </a:t>
            </a:r>
            <a:r>
              <a:rPr lang="ru-RU" sz="2800" dirty="0" smtClean="0"/>
              <a:t>о</a:t>
            </a:r>
            <a:r>
              <a:rPr lang="en-US" sz="2800" dirty="0" smtClean="0"/>
              <a:t> </a:t>
            </a:r>
            <a:r>
              <a:rPr lang="ru-RU" sz="2800" dirty="0" smtClean="0"/>
              <a:t>распореду</a:t>
            </a:r>
            <a:r>
              <a:rPr lang="sr-Latn-CS" sz="2800" dirty="0" smtClean="0"/>
              <a:t> </a:t>
            </a:r>
            <a:r>
              <a:rPr lang="ru-RU" sz="2800" dirty="0" smtClean="0"/>
              <a:t>одржавања</a:t>
            </a:r>
            <a:r>
              <a:rPr lang="sr-Latn-CS" sz="2800" dirty="0" smtClean="0"/>
              <a:t> </a:t>
            </a:r>
            <a:r>
              <a:rPr lang="ru-RU" sz="2800" dirty="0" smtClean="0"/>
              <a:t>састанака</a:t>
            </a:r>
            <a:endParaRPr lang="en-US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blipFill>
            <a:blip r:embed="rId2"/>
            <a:tile tx="0" ty="0" sx="100000" sy="100000" flip="none" algn="tl"/>
          </a:blipFill>
          <a:ln>
            <a:solidFill>
              <a:srgbClr val="FF33CC"/>
            </a:solidFill>
          </a:ln>
        </p:spPr>
        <p:txBody>
          <a:bodyPr/>
          <a:lstStyle/>
          <a:p>
            <a:pPr eaLnBrk="1" hangingPunct="1"/>
            <a:r>
              <a:rPr lang="ru-RU" sz="4000" dirty="0" smtClean="0"/>
              <a:t>ПРОЦЕДУРА</a:t>
            </a:r>
            <a:r>
              <a:rPr lang="sr-Latn-CS" sz="4000" dirty="0" smtClean="0"/>
              <a:t> </a:t>
            </a:r>
            <a:r>
              <a:rPr lang="ru-RU" sz="4000" dirty="0" smtClean="0"/>
              <a:t>РАДА</a:t>
            </a:r>
            <a:r>
              <a:rPr lang="sr-Latn-CS" sz="4000" dirty="0" smtClean="0"/>
              <a:t> </a:t>
            </a:r>
            <a:r>
              <a:rPr lang="ru-RU" sz="4000" dirty="0" smtClean="0"/>
              <a:t>ЕО</a:t>
            </a:r>
            <a:endParaRPr lang="en-US" sz="4000" dirty="0" smtClean="0"/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1520" y="2081213"/>
            <a:ext cx="8712968" cy="4372123"/>
          </a:xfrm>
          <a:solidFill>
            <a:schemeClr val="bg1"/>
          </a:solidFill>
          <a:ln>
            <a:solidFill>
              <a:srgbClr val="FF33CC"/>
            </a:solidFill>
          </a:ln>
        </p:spPr>
        <p:txBody>
          <a:bodyPr/>
          <a:lstStyle/>
          <a:p>
            <a:pPr eaLnBrk="1" hangingPunct="1"/>
            <a:endParaRPr lang="ru-RU" sz="2800" dirty="0" smtClean="0"/>
          </a:p>
          <a:p>
            <a:pPr eaLnBrk="1" hangingPunct="1"/>
            <a:r>
              <a:rPr lang="ru-RU" sz="2800" dirty="0" smtClean="0"/>
              <a:t>Седнице</a:t>
            </a:r>
            <a:r>
              <a:rPr lang="sr-Latn-CS" sz="2800" dirty="0" smtClean="0"/>
              <a:t> </a:t>
            </a:r>
            <a:r>
              <a:rPr lang="ru-RU" sz="2800" dirty="0" smtClean="0"/>
              <a:t>заказује</a:t>
            </a:r>
            <a:r>
              <a:rPr lang="sr-Latn-CS" sz="2800" dirty="0" smtClean="0"/>
              <a:t> </a:t>
            </a:r>
            <a:r>
              <a:rPr lang="ru-RU" sz="2800" dirty="0" smtClean="0"/>
              <a:t>председник</a:t>
            </a:r>
            <a:r>
              <a:rPr lang="sr-Latn-CS" sz="2800" dirty="0" smtClean="0"/>
              <a:t> 20 </a:t>
            </a:r>
            <a:r>
              <a:rPr lang="ru-RU" sz="2800" dirty="0" smtClean="0"/>
              <a:t>дана</a:t>
            </a:r>
            <a:r>
              <a:rPr lang="sr-Latn-CS" sz="2800" dirty="0" smtClean="0"/>
              <a:t> </a:t>
            </a:r>
            <a:r>
              <a:rPr lang="ru-RU" sz="2800" dirty="0" smtClean="0"/>
              <a:t>од</a:t>
            </a:r>
            <a:r>
              <a:rPr lang="sr-Latn-CS" sz="2800" dirty="0" smtClean="0"/>
              <a:t> </a:t>
            </a:r>
            <a:r>
              <a:rPr lang="ru-RU" sz="2800" dirty="0" smtClean="0"/>
              <a:t>пријема</a:t>
            </a:r>
            <a:r>
              <a:rPr lang="sr-Latn-CS" sz="2800" dirty="0" smtClean="0"/>
              <a:t> </a:t>
            </a:r>
            <a:r>
              <a:rPr lang="ru-RU" sz="2800" dirty="0" smtClean="0"/>
              <a:t>захтева</a:t>
            </a:r>
            <a:r>
              <a:rPr lang="sr-Latn-CS" sz="2800" dirty="0" smtClean="0"/>
              <a:t> </a:t>
            </a:r>
            <a:r>
              <a:rPr lang="ru-RU" sz="2800" dirty="0" smtClean="0"/>
              <a:t>или</a:t>
            </a:r>
            <a:r>
              <a:rPr lang="sr-Latn-CS" sz="2800" dirty="0" smtClean="0"/>
              <a:t> </a:t>
            </a:r>
            <a:r>
              <a:rPr lang="ru-RU" sz="2800" dirty="0" smtClean="0"/>
              <a:t>извештаја</a:t>
            </a:r>
            <a:r>
              <a:rPr lang="sr-Latn-CS" sz="2800" dirty="0" smtClean="0"/>
              <a:t> </a:t>
            </a:r>
            <a:r>
              <a:rPr lang="ru-RU" sz="2800" dirty="0" smtClean="0"/>
              <a:t>истраживача</a:t>
            </a:r>
            <a:endParaRPr lang="en-US" sz="2800" dirty="0" smtClean="0"/>
          </a:p>
          <a:p>
            <a:pPr eaLnBrk="1" hangingPunct="1"/>
            <a:r>
              <a:rPr lang="ru-RU" sz="2800" dirty="0" smtClean="0"/>
              <a:t>Секретар</a:t>
            </a:r>
            <a:r>
              <a:rPr lang="sr-Latn-CS" sz="2800" dirty="0" smtClean="0"/>
              <a:t> </a:t>
            </a:r>
            <a:r>
              <a:rPr lang="ru-RU" sz="2800" dirty="0" smtClean="0"/>
              <a:t>позива</a:t>
            </a:r>
            <a:r>
              <a:rPr lang="sr-Latn-CS" sz="2800" dirty="0" smtClean="0"/>
              <a:t> </a:t>
            </a:r>
            <a:r>
              <a:rPr lang="ru-RU" sz="2800" dirty="0" smtClean="0"/>
              <a:t>све</a:t>
            </a:r>
            <a:r>
              <a:rPr lang="sr-Latn-CS" sz="2800" dirty="0" smtClean="0"/>
              <a:t> </a:t>
            </a:r>
            <a:r>
              <a:rPr lang="ru-RU" sz="2800" dirty="0" smtClean="0"/>
              <a:t>чланове</a:t>
            </a:r>
            <a:r>
              <a:rPr lang="sr-Latn-CS" sz="2800" dirty="0" smtClean="0"/>
              <a:t> </a:t>
            </a:r>
            <a:r>
              <a:rPr lang="ru-RU" sz="2800" dirty="0" smtClean="0"/>
              <a:t>најкасније</a:t>
            </a:r>
            <a:r>
              <a:rPr lang="sr-Latn-CS" sz="2800" dirty="0" smtClean="0"/>
              <a:t>  7 </a:t>
            </a:r>
            <a:r>
              <a:rPr lang="ru-RU" sz="2800" dirty="0" smtClean="0"/>
              <a:t>дана</a:t>
            </a:r>
            <a:r>
              <a:rPr lang="sr-Latn-CS" sz="2800" dirty="0" smtClean="0"/>
              <a:t> </a:t>
            </a:r>
            <a:r>
              <a:rPr lang="ru-RU" sz="2800" dirty="0" smtClean="0"/>
              <a:t>пре</a:t>
            </a:r>
            <a:r>
              <a:rPr lang="sr-Latn-CS" sz="2800" dirty="0" smtClean="0"/>
              <a:t> </a:t>
            </a:r>
            <a:r>
              <a:rPr lang="ru-RU" sz="2800" dirty="0" smtClean="0"/>
              <a:t>договореног</a:t>
            </a:r>
            <a:r>
              <a:rPr lang="sr-Latn-CS" sz="2800" dirty="0" smtClean="0"/>
              <a:t> </a:t>
            </a:r>
            <a:r>
              <a:rPr lang="ru-RU" sz="2800" dirty="0" smtClean="0"/>
              <a:t>термина</a:t>
            </a:r>
            <a:endParaRPr lang="sr-Latn-CS" sz="2800" dirty="0" smtClean="0"/>
          </a:p>
          <a:p>
            <a:pPr eaLnBrk="1" hangingPunct="1"/>
            <a:r>
              <a:rPr lang="ru-RU" sz="2800" b="1" dirty="0" smtClean="0"/>
              <a:t>Кворум</a:t>
            </a:r>
            <a:r>
              <a:rPr lang="sr-Latn-CS" sz="2800" b="1" dirty="0" smtClean="0"/>
              <a:t> </a:t>
            </a:r>
            <a:r>
              <a:rPr lang="ru-RU" sz="2800" b="1" dirty="0" smtClean="0"/>
              <a:t>за</a:t>
            </a:r>
            <a:r>
              <a:rPr lang="sr-Latn-CS" sz="2800" b="1" dirty="0" smtClean="0"/>
              <a:t> </a:t>
            </a:r>
            <a:r>
              <a:rPr lang="ru-RU" sz="2800" b="1" dirty="0" smtClean="0"/>
              <a:t>рад</a:t>
            </a:r>
            <a:r>
              <a:rPr lang="sr-Latn-CS" sz="2800" b="1" dirty="0" smtClean="0"/>
              <a:t> </a:t>
            </a:r>
            <a:r>
              <a:rPr lang="ru-RU" sz="2800" b="1" dirty="0" smtClean="0"/>
              <a:t>ЕО</a:t>
            </a:r>
            <a:r>
              <a:rPr lang="sr-Latn-CS" sz="2800" b="1" dirty="0" smtClean="0"/>
              <a:t> </a:t>
            </a:r>
            <a:r>
              <a:rPr lang="ru-RU" sz="2800" b="1" dirty="0" smtClean="0"/>
              <a:t>чине</a:t>
            </a:r>
            <a:r>
              <a:rPr lang="sr-Latn-CS" sz="2800" b="1" dirty="0" smtClean="0"/>
              <a:t> 5 </a:t>
            </a:r>
            <a:r>
              <a:rPr lang="ru-RU" sz="2800" b="1" dirty="0" smtClean="0"/>
              <a:t>чланова</a:t>
            </a:r>
            <a:endParaRPr lang="sr-Latn-CS" sz="2800" b="1" dirty="0" smtClean="0"/>
          </a:p>
          <a:p>
            <a:pPr eaLnBrk="1" hangingPunct="1"/>
            <a:r>
              <a:rPr lang="ru-RU" sz="2800" dirty="0" smtClean="0"/>
              <a:t>Одлука</a:t>
            </a:r>
            <a:r>
              <a:rPr lang="sr-Latn-CS" sz="2800" dirty="0" smtClean="0"/>
              <a:t> </a:t>
            </a:r>
            <a:r>
              <a:rPr lang="ru-RU" sz="2800" dirty="0" smtClean="0"/>
              <a:t>се</a:t>
            </a:r>
            <a:r>
              <a:rPr lang="sr-Latn-CS" sz="2800" dirty="0" smtClean="0"/>
              <a:t> </a:t>
            </a:r>
            <a:r>
              <a:rPr lang="ru-RU" sz="2800" dirty="0" smtClean="0"/>
              <a:t>доноси</a:t>
            </a:r>
            <a:r>
              <a:rPr lang="sr-Latn-CS" sz="2800" dirty="0" smtClean="0"/>
              <a:t> </a:t>
            </a:r>
            <a:r>
              <a:rPr lang="ru-RU" sz="2800" b="1" dirty="0" smtClean="0"/>
              <a:t>већином</a:t>
            </a:r>
            <a:r>
              <a:rPr lang="sr-Latn-CS" sz="2800" b="1" dirty="0" smtClean="0"/>
              <a:t> </a:t>
            </a:r>
            <a:r>
              <a:rPr lang="ru-RU" sz="2800" b="1" dirty="0" smtClean="0"/>
              <a:t>гласова</a:t>
            </a:r>
            <a:r>
              <a:rPr lang="sr-Latn-CS" sz="2800" b="1" dirty="0" smtClean="0"/>
              <a:t>,</a:t>
            </a:r>
            <a:r>
              <a:rPr lang="ru-RU" sz="2800" b="1" dirty="0" smtClean="0"/>
              <a:t>најмање</a:t>
            </a:r>
            <a:r>
              <a:rPr lang="sr-Latn-CS" sz="2800" b="1" dirty="0" smtClean="0"/>
              <a:t> 4 </a:t>
            </a:r>
          </a:p>
          <a:p>
            <a:pPr eaLnBrk="1" hangingPunct="1"/>
            <a:r>
              <a:rPr lang="ru-RU" sz="2800" dirty="0" smtClean="0"/>
              <a:t>Секретар</a:t>
            </a:r>
            <a:r>
              <a:rPr lang="sr-Latn-CS" sz="2800" dirty="0" smtClean="0"/>
              <a:t> </a:t>
            </a:r>
            <a:r>
              <a:rPr lang="ru-RU" sz="2800" dirty="0" smtClean="0"/>
              <a:t>води</a:t>
            </a:r>
            <a:r>
              <a:rPr lang="sr-Latn-CS" sz="2800" dirty="0" smtClean="0"/>
              <a:t> </a:t>
            </a:r>
            <a:r>
              <a:rPr lang="ru-RU" sz="2800" dirty="0" smtClean="0"/>
              <a:t>записник</a:t>
            </a:r>
            <a:r>
              <a:rPr lang="sr-Latn-CS" sz="2800" dirty="0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blipFill>
            <a:blip r:embed="rId2"/>
            <a:tile tx="0" ty="0" sx="100000" sy="100000" flip="none" algn="tl"/>
          </a:blipFill>
          <a:ln>
            <a:solidFill>
              <a:srgbClr val="FF33CC"/>
            </a:solidFill>
          </a:ln>
        </p:spPr>
        <p:txBody>
          <a:bodyPr/>
          <a:lstStyle/>
          <a:p>
            <a:pPr eaLnBrk="1" hangingPunct="1"/>
            <a:r>
              <a:rPr lang="ru-RU" sz="4000" dirty="0" smtClean="0"/>
              <a:t>ПРОЦЕДУРА</a:t>
            </a:r>
            <a:r>
              <a:rPr lang="sr-Latn-CS" sz="4000" dirty="0" smtClean="0"/>
              <a:t> </a:t>
            </a:r>
            <a:r>
              <a:rPr lang="ru-RU" sz="4000" dirty="0" smtClean="0"/>
              <a:t>РАДА</a:t>
            </a:r>
            <a:r>
              <a:rPr lang="sr-Latn-CS" sz="4000" dirty="0" smtClean="0"/>
              <a:t> </a:t>
            </a:r>
            <a:r>
              <a:rPr lang="ru-RU" sz="4000" dirty="0" smtClean="0"/>
              <a:t>ЕО</a:t>
            </a:r>
            <a:endParaRPr lang="en-US" sz="4000" dirty="0" smtClean="0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844824"/>
            <a:ext cx="8229600" cy="4536504"/>
          </a:xfrm>
          <a:solidFill>
            <a:schemeClr val="bg1"/>
          </a:solidFill>
          <a:ln>
            <a:solidFill>
              <a:srgbClr val="FF33CC"/>
            </a:solidFill>
          </a:ln>
        </p:spPr>
        <p:txBody>
          <a:bodyPr/>
          <a:lstStyle/>
          <a:p>
            <a:pPr eaLnBrk="1" hangingPunct="1"/>
            <a:endParaRPr lang="ru-RU" sz="2800" dirty="0" smtClean="0"/>
          </a:p>
          <a:p>
            <a:pPr eaLnBrk="1" hangingPunct="1"/>
            <a:r>
              <a:rPr lang="ru-RU" sz="2800" dirty="0" smtClean="0"/>
              <a:t>...у</a:t>
            </a:r>
            <a:r>
              <a:rPr lang="sr-Latn-CS" sz="2800" dirty="0" smtClean="0"/>
              <a:t> </a:t>
            </a:r>
            <a:r>
              <a:rPr lang="ru-RU" sz="2800" dirty="0" smtClean="0"/>
              <a:t>складу</a:t>
            </a:r>
            <a:r>
              <a:rPr lang="sr-Latn-CS" sz="2800" dirty="0" smtClean="0"/>
              <a:t> </a:t>
            </a:r>
            <a:r>
              <a:rPr lang="ru-RU" sz="2800" dirty="0" smtClean="0"/>
              <a:t>са</a:t>
            </a:r>
            <a:r>
              <a:rPr lang="sr-Latn-CS" sz="2800" dirty="0" smtClean="0"/>
              <a:t> </a:t>
            </a:r>
            <a:r>
              <a:rPr lang="ru-RU" sz="2800" dirty="0" smtClean="0"/>
              <a:t>важећим</a:t>
            </a:r>
            <a:r>
              <a:rPr lang="sr-Latn-CS" sz="2800" dirty="0" smtClean="0"/>
              <a:t> </a:t>
            </a:r>
            <a:r>
              <a:rPr lang="ru-RU" sz="2800" dirty="0" smtClean="0"/>
              <a:t>надлежним</a:t>
            </a:r>
            <a:r>
              <a:rPr lang="sr-Latn-CS" sz="2800" dirty="0" smtClean="0"/>
              <a:t> </a:t>
            </a:r>
            <a:r>
              <a:rPr lang="ru-RU" sz="2800" dirty="0" smtClean="0"/>
              <a:t>прописима</a:t>
            </a:r>
            <a:r>
              <a:rPr lang="sr-Latn-CS" sz="2800" dirty="0" smtClean="0"/>
              <a:t>  </a:t>
            </a:r>
            <a:r>
              <a:rPr lang="ru-RU" sz="2800" dirty="0" smtClean="0"/>
              <a:t>убрзаног</a:t>
            </a:r>
            <a:r>
              <a:rPr lang="sr-Latn-CS" sz="2800" dirty="0" smtClean="0"/>
              <a:t> </a:t>
            </a:r>
            <a:r>
              <a:rPr lang="ru-RU" sz="2800" dirty="0" smtClean="0"/>
              <a:t>надзора</a:t>
            </a:r>
            <a:r>
              <a:rPr lang="sr-Latn-CS" sz="2800" dirty="0" smtClean="0"/>
              <a:t>,</a:t>
            </a:r>
            <a:r>
              <a:rPr lang="ru-RU" sz="2800" dirty="0" smtClean="0"/>
              <a:t>позитивног</a:t>
            </a:r>
            <a:r>
              <a:rPr lang="sr-Latn-CS" sz="2800" dirty="0" smtClean="0"/>
              <a:t> </a:t>
            </a:r>
            <a:r>
              <a:rPr lang="ru-RU" sz="2800" dirty="0" smtClean="0"/>
              <a:t>мишљења</a:t>
            </a:r>
            <a:r>
              <a:rPr lang="sr-Latn-CS" sz="2800" dirty="0" smtClean="0"/>
              <a:t>  </a:t>
            </a:r>
            <a:r>
              <a:rPr lang="ru-RU" sz="2800" dirty="0" smtClean="0"/>
              <a:t>за</a:t>
            </a:r>
            <a:r>
              <a:rPr lang="sr-Latn-CS" sz="2800" dirty="0" smtClean="0"/>
              <a:t> </a:t>
            </a:r>
            <a:r>
              <a:rPr lang="ru-RU" sz="2800" dirty="0" smtClean="0"/>
              <a:t>мање</a:t>
            </a:r>
            <a:r>
              <a:rPr lang="sr-Latn-CS" sz="2800" dirty="0" smtClean="0"/>
              <a:t> </a:t>
            </a:r>
            <a:r>
              <a:rPr lang="ru-RU" sz="2800" dirty="0" smtClean="0"/>
              <a:t>промене</a:t>
            </a:r>
            <a:r>
              <a:rPr lang="sr-Latn-CS" sz="2800" dirty="0" smtClean="0"/>
              <a:t> </a:t>
            </a:r>
            <a:r>
              <a:rPr lang="ru-RU" sz="2800" dirty="0" smtClean="0"/>
              <a:t>у</a:t>
            </a:r>
            <a:r>
              <a:rPr lang="sr-Latn-CS" sz="2800" dirty="0" smtClean="0"/>
              <a:t> </a:t>
            </a:r>
            <a:r>
              <a:rPr lang="ru-RU" sz="2800" dirty="0" smtClean="0"/>
              <a:t>текућим</a:t>
            </a:r>
            <a:r>
              <a:rPr lang="sr-Latn-CS" sz="2800" dirty="0" smtClean="0"/>
              <a:t> </a:t>
            </a:r>
            <a:r>
              <a:rPr lang="ru-RU" sz="2800" dirty="0" smtClean="0"/>
              <a:t>испитивањума</a:t>
            </a:r>
            <a:r>
              <a:rPr lang="sr-Latn-CS" sz="2800" dirty="0" smtClean="0"/>
              <a:t>  </a:t>
            </a:r>
            <a:r>
              <a:rPr lang="ru-RU" sz="2800" dirty="0" smtClean="0"/>
              <a:t>за</a:t>
            </a:r>
            <a:r>
              <a:rPr lang="sr-Latn-CS" sz="2800" dirty="0" smtClean="0"/>
              <a:t> </a:t>
            </a:r>
            <a:r>
              <a:rPr lang="ru-RU" sz="2800" dirty="0" smtClean="0"/>
              <a:t>које</a:t>
            </a:r>
            <a:r>
              <a:rPr lang="sr-Latn-CS" sz="2800" dirty="0" smtClean="0"/>
              <a:t> </a:t>
            </a:r>
            <a:r>
              <a:rPr lang="ru-RU" sz="2800" dirty="0" smtClean="0"/>
              <a:t>постоји</a:t>
            </a:r>
            <a:r>
              <a:rPr lang="sr-Latn-CS" sz="2800" dirty="0" smtClean="0"/>
              <a:t> </a:t>
            </a:r>
            <a:r>
              <a:rPr lang="ru-RU" sz="2800" dirty="0" smtClean="0"/>
              <a:t>одобрење </a:t>
            </a:r>
            <a:r>
              <a:rPr lang="sr-Latn-CS" sz="2800" dirty="0" smtClean="0"/>
              <a:t>/</a:t>
            </a:r>
            <a:r>
              <a:rPr lang="ru-RU" sz="2800" dirty="0" smtClean="0"/>
              <a:t>повољно</a:t>
            </a:r>
            <a:r>
              <a:rPr lang="sr-Latn-CS" sz="2800" dirty="0" smtClean="0"/>
              <a:t> </a:t>
            </a:r>
            <a:r>
              <a:rPr lang="ru-RU" sz="2800" dirty="0" smtClean="0"/>
              <a:t>мишљење</a:t>
            </a:r>
            <a:r>
              <a:rPr lang="sr-Latn-CS" sz="2800" dirty="0" smtClean="0"/>
              <a:t>/</a:t>
            </a:r>
          </a:p>
          <a:p>
            <a:pPr eaLnBrk="1" hangingPunct="1"/>
            <a:r>
              <a:rPr lang="ru-RU" sz="2800" dirty="0" smtClean="0"/>
              <a:t>Јесно</a:t>
            </a:r>
            <a:r>
              <a:rPr lang="sr-Latn-CS" sz="2800" dirty="0" smtClean="0"/>
              <a:t> </a:t>
            </a:r>
            <a:r>
              <a:rPr lang="ru-RU" sz="2800" dirty="0" smtClean="0"/>
              <a:t>прецизирано</a:t>
            </a:r>
            <a:r>
              <a:rPr lang="sr-Latn-CS" sz="2800" dirty="0" smtClean="0"/>
              <a:t> </a:t>
            </a:r>
            <a:r>
              <a:rPr lang="ru-RU" sz="2800" dirty="0" smtClean="0"/>
              <a:t>да</a:t>
            </a:r>
            <a:r>
              <a:rPr lang="sr-Latn-CS" sz="2800" dirty="0" smtClean="0"/>
              <a:t> </a:t>
            </a:r>
            <a:r>
              <a:rPr lang="ru-RU" sz="2800" b="1" dirty="0" smtClean="0">
                <a:solidFill>
                  <a:srgbClr val="FF0000"/>
                </a:solidFill>
              </a:rPr>
              <a:t>није</a:t>
            </a:r>
            <a:r>
              <a:rPr lang="sr-Latn-CS" sz="2800" b="1" dirty="0" smtClean="0">
                <a:solidFill>
                  <a:srgbClr val="FF0000"/>
                </a:solidFill>
              </a:rPr>
              <a:t> </a:t>
            </a:r>
            <a:r>
              <a:rPr lang="ru-RU" sz="2800" b="1" dirty="0" smtClean="0">
                <a:solidFill>
                  <a:srgbClr val="FF0000"/>
                </a:solidFill>
              </a:rPr>
              <a:t>дозвољено</a:t>
            </a:r>
            <a:r>
              <a:rPr lang="sr-Latn-CS" sz="2800" dirty="0" smtClean="0">
                <a:solidFill>
                  <a:srgbClr val="FF0000"/>
                </a:solidFill>
              </a:rPr>
              <a:t> </a:t>
            </a:r>
            <a:r>
              <a:rPr lang="ru-RU" sz="2800" dirty="0" smtClean="0"/>
              <a:t>приступање</a:t>
            </a:r>
            <a:r>
              <a:rPr lang="sr-Latn-CS" sz="2800" dirty="0" smtClean="0"/>
              <a:t> </a:t>
            </a:r>
            <a:r>
              <a:rPr lang="ru-RU" sz="2800" dirty="0" smtClean="0"/>
              <a:t>испитивању</a:t>
            </a:r>
            <a:r>
              <a:rPr lang="sr-Latn-CS" sz="2800" dirty="0" smtClean="0"/>
              <a:t> </a:t>
            </a:r>
            <a:r>
              <a:rPr lang="ru-RU" sz="2800" dirty="0" smtClean="0"/>
              <a:t>ни</a:t>
            </a:r>
            <a:r>
              <a:rPr lang="sr-Latn-CS" sz="2800" dirty="0" smtClean="0"/>
              <a:t> </a:t>
            </a:r>
            <a:r>
              <a:rPr lang="ru-RU" sz="2800" dirty="0" smtClean="0"/>
              <a:t>једног</a:t>
            </a:r>
            <a:r>
              <a:rPr lang="sr-Latn-CS" sz="2800" dirty="0" smtClean="0"/>
              <a:t> </a:t>
            </a:r>
            <a:r>
              <a:rPr lang="ru-RU" sz="2800" dirty="0" smtClean="0"/>
              <a:t>испитаника</a:t>
            </a:r>
            <a:r>
              <a:rPr lang="sr-Latn-CS" sz="2800" dirty="0" smtClean="0"/>
              <a:t> </a:t>
            </a:r>
            <a:r>
              <a:rPr lang="ru-RU" sz="2800" dirty="0" smtClean="0"/>
              <a:t>пре</a:t>
            </a:r>
            <a:r>
              <a:rPr lang="sr-Latn-CS" sz="2800" dirty="0" smtClean="0"/>
              <a:t> </a:t>
            </a:r>
            <a:r>
              <a:rPr lang="ru-RU" sz="2800" dirty="0" smtClean="0"/>
              <a:t>него</a:t>
            </a:r>
            <a:r>
              <a:rPr lang="sr-Latn-CS" sz="2800" dirty="0" smtClean="0"/>
              <a:t> </a:t>
            </a:r>
            <a:r>
              <a:rPr lang="ru-RU" sz="2800" dirty="0" smtClean="0"/>
              <a:t>што</a:t>
            </a:r>
            <a:r>
              <a:rPr lang="sr-Latn-CS" sz="2800" dirty="0" smtClean="0"/>
              <a:t> </a:t>
            </a:r>
            <a:r>
              <a:rPr lang="ru-RU" sz="2800" dirty="0" smtClean="0"/>
              <a:t>ЕО</a:t>
            </a:r>
            <a:r>
              <a:rPr lang="sr-Latn-CS" sz="2800" dirty="0" smtClean="0"/>
              <a:t> </a:t>
            </a:r>
            <a:r>
              <a:rPr lang="ru-RU" sz="2800" dirty="0" smtClean="0"/>
              <a:t>да</a:t>
            </a:r>
            <a:r>
              <a:rPr lang="sr-Latn-CS" sz="2800" dirty="0" smtClean="0"/>
              <a:t> </a:t>
            </a:r>
            <a:r>
              <a:rPr lang="ru-RU" sz="2800" dirty="0" smtClean="0"/>
              <a:t>писано</a:t>
            </a:r>
            <a:r>
              <a:rPr lang="sr-Latn-CS" sz="2800" dirty="0" smtClean="0"/>
              <a:t> </a:t>
            </a:r>
            <a:r>
              <a:rPr lang="ru-RU" sz="2800" dirty="0" smtClean="0"/>
              <a:t>одобрење</a:t>
            </a:r>
            <a:r>
              <a:rPr lang="sr-Latn-CS" sz="2800" dirty="0" smtClean="0"/>
              <a:t> </a:t>
            </a:r>
            <a:r>
              <a:rPr lang="ru-RU" sz="2800" dirty="0" smtClean="0"/>
              <a:t>за</a:t>
            </a:r>
            <a:r>
              <a:rPr lang="sr-Latn-CS" sz="2800" dirty="0" smtClean="0"/>
              <a:t> </a:t>
            </a:r>
            <a:r>
              <a:rPr lang="ru-RU" sz="2800" dirty="0" smtClean="0"/>
              <a:t>клиничко</a:t>
            </a:r>
            <a:r>
              <a:rPr lang="sr-Latn-CS" sz="2800" dirty="0" smtClean="0"/>
              <a:t> </a:t>
            </a:r>
            <a:r>
              <a:rPr lang="ru-RU" sz="2800" dirty="0" smtClean="0"/>
              <a:t>испитивање</a:t>
            </a:r>
            <a:endParaRPr lang="en-US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blipFill>
            <a:blip r:embed="rId2"/>
            <a:tile tx="0" ty="0" sx="100000" sy="100000" flip="none" algn="tl"/>
          </a:blipFill>
          <a:ln>
            <a:solidFill>
              <a:srgbClr val="FF33CC"/>
            </a:solidFill>
          </a:ln>
        </p:spPr>
        <p:txBody>
          <a:bodyPr/>
          <a:lstStyle/>
          <a:p>
            <a:pPr eaLnBrk="1" hangingPunct="1"/>
            <a:r>
              <a:rPr lang="ru-RU" sz="4000" dirty="0" smtClean="0"/>
              <a:t>ПРОЦЕДУРА</a:t>
            </a:r>
            <a:r>
              <a:rPr lang="sr-Latn-CS" sz="4000" dirty="0" smtClean="0"/>
              <a:t> </a:t>
            </a:r>
            <a:r>
              <a:rPr lang="ru-RU" sz="4000" dirty="0" smtClean="0"/>
              <a:t>РАДА</a:t>
            </a:r>
            <a:r>
              <a:rPr lang="sr-Latn-CS" sz="4000" dirty="0" smtClean="0"/>
              <a:t> </a:t>
            </a:r>
            <a:r>
              <a:rPr lang="ru-RU" sz="4000" dirty="0" smtClean="0"/>
              <a:t>ЕО</a:t>
            </a:r>
            <a:endParaRPr lang="en-US" sz="4000" dirty="0" smtClean="0"/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7544" y="1711325"/>
            <a:ext cx="8219256" cy="4814019"/>
          </a:xfrm>
          <a:solidFill>
            <a:schemeClr val="bg1"/>
          </a:solidFill>
          <a:ln>
            <a:solidFill>
              <a:srgbClr val="FF33CC"/>
            </a:solidFill>
          </a:ln>
        </p:spPr>
        <p:txBody>
          <a:bodyPr/>
          <a:lstStyle/>
          <a:p>
            <a:pPr marL="0" indent="0" eaLnBrk="1" hangingPunct="1">
              <a:buNone/>
            </a:pPr>
            <a:endParaRPr lang="ru-RU" sz="2800" dirty="0" smtClean="0"/>
          </a:p>
          <a:p>
            <a:pPr marL="0" indent="0" eaLnBrk="1" hangingPunct="1">
              <a:buNone/>
            </a:pPr>
            <a:r>
              <a:rPr lang="ru-RU" sz="2800" dirty="0" smtClean="0"/>
              <a:t>...</a:t>
            </a:r>
            <a:r>
              <a:rPr lang="ru-RU" sz="2800" b="1" dirty="0" smtClean="0">
                <a:solidFill>
                  <a:srgbClr val="FF0000"/>
                </a:solidFill>
              </a:rPr>
              <a:t>није</a:t>
            </a:r>
            <a:r>
              <a:rPr lang="sr-Latn-CS" sz="2800" b="1" dirty="0" smtClean="0">
                <a:solidFill>
                  <a:srgbClr val="FF0000"/>
                </a:solidFill>
              </a:rPr>
              <a:t> </a:t>
            </a:r>
            <a:r>
              <a:rPr lang="ru-RU" sz="2800" b="1" dirty="0" smtClean="0">
                <a:solidFill>
                  <a:srgbClr val="FF0000"/>
                </a:solidFill>
              </a:rPr>
              <a:t>дозвољено</a:t>
            </a:r>
            <a:r>
              <a:rPr lang="sr-Latn-CS" sz="2800" dirty="0" smtClean="0">
                <a:solidFill>
                  <a:srgbClr val="FF0000"/>
                </a:solidFill>
              </a:rPr>
              <a:t> </a:t>
            </a:r>
            <a:r>
              <a:rPr lang="ru-RU" sz="2800" dirty="0" smtClean="0"/>
              <a:t>одступање</a:t>
            </a:r>
            <a:r>
              <a:rPr lang="sr-Latn-CS" sz="2800" dirty="0" smtClean="0"/>
              <a:t> </a:t>
            </a:r>
            <a:r>
              <a:rPr lang="ru-RU" sz="2800" dirty="0" smtClean="0"/>
              <a:t>од</a:t>
            </a:r>
            <a:r>
              <a:rPr lang="sr-Latn-CS" sz="2800" dirty="0" smtClean="0"/>
              <a:t> </a:t>
            </a:r>
            <a:r>
              <a:rPr lang="ru-RU" sz="2800" dirty="0" smtClean="0"/>
              <a:t>протокола</a:t>
            </a:r>
            <a:r>
              <a:rPr lang="sr-Latn-CS" sz="2800" dirty="0" smtClean="0"/>
              <a:t> </a:t>
            </a:r>
            <a:r>
              <a:rPr lang="ru-RU" sz="2800" dirty="0" smtClean="0"/>
              <a:t>или</a:t>
            </a:r>
            <a:r>
              <a:rPr lang="sr-Latn-CS" sz="2800" dirty="0" smtClean="0"/>
              <a:t> </a:t>
            </a:r>
            <a:r>
              <a:rPr lang="ru-RU" sz="2800" dirty="0" smtClean="0"/>
              <a:t>његове</a:t>
            </a:r>
            <a:r>
              <a:rPr lang="sr-Latn-CS" sz="2800" dirty="0" smtClean="0"/>
              <a:t> </a:t>
            </a:r>
            <a:r>
              <a:rPr lang="ru-RU" sz="2800" dirty="0" smtClean="0"/>
              <a:t>примене</a:t>
            </a:r>
            <a:r>
              <a:rPr lang="sr-Latn-CS" sz="2800" dirty="0" smtClean="0"/>
              <a:t> </a:t>
            </a:r>
            <a:r>
              <a:rPr lang="ru-RU" sz="2800" dirty="0" smtClean="0"/>
              <a:t>пре</a:t>
            </a:r>
            <a:r>
              <a:rPr lang="sr-Latn-CS" sz="2800" dirty="0" smtClean="0"/>
              <a:t> </a:t>
            </a:r>
            <a:r>
              <a:rPr lang="ru-RU" sz="2800" dirty="0" smtClean="0"/>
              <a:t>него</a:t>
            </a:r>
            <a:r>
              <a:rPr lang="sr-Latn-CS" sz="2800" dirty="0" smtClean="0"/>
              <a:t> </a:t>
            </a:r>
            <a:r>
              <a:rPr lang="ru-RU" sz="2800" dirty="0" smtClean="0"/>
              <a:t>што</a:t>
            </a:r>
            <a:r>
              <a:rPr lang="sr-Latn-CS" sz="2800" dirty="0" smtClean="0"/>
              <a:t> </a:t>
            </a:r>
            <a:r>
              <a:rPr lang="ru-RU" sz="2800" dirty="0" smtClean="0"/>
              <a:t>се</a:t>
            </a:r>
            <a:r>
              <a:rPr lang="sr-Latn-CS" sz="2800" dirty="0" smtClean="0"/>
              <a:t> </a:t>
            </a:r>
            <a:r>
              <a:rPr lang="ru-RU" sz="2800" dirty="0" smtClean="0"/>
              <a:t>добије</a:t>
            </a:r>
            <a:r>
              <a:rPr lang="sr-Latn-CS" sz="2800" dirty="0" smtClean="0"/>
              <a:t> </a:t>
            </a:r>
            <a:r>
              <a:rPr lang="ru-RU" sz="2800" dirty="0" smtClean="0"/>
              <a:t>писано</a:t>
            </a:r>
            <a:r>
              <a:rPr lang="sr-Latn-CS" sz="2800" dirty="0" smtClean="0"/>
              <a:t> </a:t>
            </a:r>
            <a:r>
              <a:rPr lang="ru-RU" sz="2800" dirty="0" smtClean="0"/>
              <a:t>одобрење</a:t>
            </a:r>
            <a:r>
              <a:rPr lang="sr-Latn-CS" sz="2800" dirty="0" smtClean="0"/>
              <a:t> </a:t>
            </a:r>
            <a:r>
              <a:rPr lang="ru-RU" sz="2800" dirty="0" smtClean="0"/>
              <a:t>ЕО</a:t>
            </a:r>
            <a:r>
              <a:rPr lang="sr-Latn-CS" sz="2800" dirty="0" smtClean="0"/>
              <a:t> </a:t>
            </a:r>
            <a:r>
              <a:rPr lang="ru-RU" sz="2800" dirty="0" smtClean="0"/>
              <a:t>за</a:t>
            </a:r>
            <a:r>
              <a:rPr lang="sr-Latn-CS" sz="2800" dirty="0" smtClean="0"/>
              <a:t> </a:t>
            </a:r>
            <a:r>
              <a:rPr lang="ru-RU" sz="2800" dirty="0" smtClean="0"/>
              <a:t>одговарајући</a:t>
            </a:r>
            <a:r>
              <a:rPr lang="sr-Latn-CS" sz="2800" dirty="0" smtClean="0"/>
              <a:t> </a:t>
            </a:r>
            <a:r>
              <a:rPr lang="ru-RU" sz="2800" dirty="0" smtClean="0"/>
              <a:t>амадман</a:t>
            </a:r>
            <a:r>
              <a:rPr lang="sr-Latn-CS" sz="2800" dirty="0" smtClean="0"/>
              <a:t>, </a:t>
            </a:r>
            <a:r>
              <a:rPr lang="ru-RU" sz="2800" dirty="0" smtClean="0">
                <a:solidFill>
                  <a:srgbClr val="FF0000"/>
                </a:solidFill>
              </a:rPr>
              <a:t>осим</a:t>
            </a:r>
            <a:r>
              <a:rPr lang="sr-Latn-CS" sz="2800" dirty="0" smtClean="0"/>
              <a:t> </a:t>
            </a:r>
            <a:r>
              <a:rPr lang="ru-RU" sz="2800" dirty="0" smtClean="0"/>
              <a:t>када</a:t>
            </a:r>
            <a:r>
              <a:rPr lang="sr-Latn-CS" sz="2800" dirty="0" smtClean="0"/>
              <a:t> </a:t>
            </a:r>
            <a:r>
              <a:rPr lang="ru-RU" sz="2800" dirty="0" smtClean="0"/>
              <a:t>је</a:t>
            </a:r>
            <a:r>
              <a:rPr lang="sr-Latn-CS" sz="2800" dirty="0" smtClean="0"/>
              <a:t> </a:t>
            </a:r>
            <a:endParaRPr lang="sr-Cyrl-RS" sz="2800" dirty="0" smtClean="0"/>
          </a:p>
          <a:p>
            <a:pPr eaLnBrk="1" hangingPunct="1">
              <a:buFont typeface="Arial" pitchFamily="34" charset="0"/>
              <a:buChar char="•"/>
            </a:pPr>
            <a:r>
              <a:rPr lang="ru-RU" sz="2800" dirty="0" smtClean="0"/>
              <a:t>неопходно</a:t>
            </a:r>
            <a:r>
              <a:rPr lang="sr-Latn-CS" sz="2800" dirty="0" smtClean="0"/>
              <a:t> </a:t>
            </a:r>
            <a:r>
              <a:rPr lang="ru-RU" sz="2800" dirty="0" smtClean="0"/>
              <a:t>елиминисати</a:t>
            </a:r>
            <a:r>
              <a:rPr lang="sr-Latn-CS" sz="2800" dirty="0" smtClean="0"/>
              <a:t> </a:t>
            </a:r>
            <a:r>
              <a:rPr lang="ru-RU" sz="2800" dirty="0" smtClean="0"/>
              <a:t>непосредну</a:t>
            </a:r>
            <a:r>
              <a:rPr lang="sr-Latn-CS" sz="2800" dirty="0" smtClean="0"/>
              <a:t> </a:t>
            </a:r>
            <a:r>
              <a:rPr lang="ru-RU" sz="2800" dirty="0" smtClean="0"/>
              <a:t>опасност</a:t>
            </a:r>
            <a:r>
              <a:rPr lang="sr-Latn-CS" sz="2800" dirty="0" smtClean="0"/>
              <a:t> </a:t>
            </a:r>
            <a:r>
              <a:rPr lang="ru-RU" sz="2800" dirty="0" smtClean="0"/>
              <a:t>по</a:t>
            </a:r>
            <a:r>
              <a:rPr lang="sr-Latn-CS" sz="2800" dirty="0" smtClean="0"/>
              <a:t> </a:t>
            </a:r>
            <a:r>
              <a:rPr lang="ru-RU" sz="2800" dirty="0" smtClean="0"/>
              <a:t>испитаника</a:t>
            </a:r>
            <a:r>
              <a:rPr lang="sr-Latn-CS" sz="2800" dirty="0" smtClean="0"/>
              <a:t> </a:t>
            </a:r>
            <a:r>
              <a:rPr lang="ru-RU" sz="2800" dirty="0" smtClean="0"/>
              <a:t>или</a:t>
            </a:r>
            <a:r>
              <a:rPr lang="sr-Latn-CS" sz="2800" dirty="0" smtClean="0"/>
              <a:t> </a:t>
            </a:r>
            <a:endParaRPr lang="sr-Cyrl-RS" sz="2800" dirty="0" smtClean="0"/>
          </a:p>
          <a:p>
            <a:pPr eaLnBrk="1" hangingPunct="1"/>
            <a:r>
              <a:rPr lang="ru-RU" sz="2800" dirty="0" smtClean="0"/>
              <a:t>промена</a:t>
            </a:r>
            <a:r>
              <a:rPr lang="sr-Latn-CS" sz="2800" dirty="0" smtClean="0"/>
              <a:t> </a:t>
            </a:r>
            <a:r>
              <a:rPr lang="ru-RU" sz="2800" dirty="0" smtClean="0"/>
              <a:t>укључује</a:t>
            </a:r>
            <a:r>
              <a:rPr lang="sr-Latn-CS" sz="2800" dirty="0" smtClean="0"/>
              <a:t> </a:t>
            </a:r>
            <a:r>
              <a:rPr lang="ru-RU" sz="2800" dirty="0" smtClean="0"/>
              <a:t>сано</a:t>
            </a:r>
            <a:r>
              <a:rPr lang="sr-Latn-CS" sz="2800" dirty="0" smtClean="0"/>
              <a:t> </a:t>
            </a:r>
            <a:r>
              <a:rPr lang="ru-RU" sz="2800" dirty="0" smtClean="0"/>
              <a:t>логичне</a:t>
            </a:r>
            <a:r>
              <a:rPr lang="sr-Latn-CS" sz="2800" dirty="0" smtClean="0"/>
              <a:t> </a:t>
            </a:r>
            <a:r>
              <a:rPr lang="ru-RU" sz="2800" dirty="0" smtClean="0"/>
              <a:t>или</a:t>
            </a:r>
            <a:r>
              <a:rPr lang="sr-Latn-CS" sz="2800" dirty="0" smtClean="0"/>
              <a:t> </a:t>
            </a:r>
            <a:r>
              <a:rPr lang="ru-RU" sz="2800" dirty="0" smtClean="0"/>
              <a:t>административне</a:t>
            </a:r>
            <a:r>
              <a:rPr lang="sr-Latn-CS" sz="2800" dirty="0" smtClean="0"/>
              <a:t> </a:t>
            </a:r>
            <a:r>
              <a:rPr lang="ru-RU" sz="2800" dirty="0" smtClean="0"/>
              <a:t>аспекте</a:t>
            </a:r>
            <a:r>
              <a:rPr lang="sr-Latn-CS" sz="2800" dirty="0" smtClean="0"/>
              <a:t> </a:t>
            </a:r>
            <a:r>
              <a:rPr lang="ru-RU" sz="2800" dirty="0" smtClean="0"/>
              <a:t>испитивања</a:t>
            </a:r>
            <a:r>
              <a:rPr lang="sr-Latn-CS" sz="2800" dirty="0" smtClean="0"/>
              <a:t> </a:t>
            </a:r>
            <a:r>
              <a:rPr lang="ru-RU" sz="2800" dirty="0" smtClean="0"/>
              <a:t>нпр</a:t>
            </a:r>
            <a:r>
              <a:rPr lang="sr-Latn-CS" sz="2800" dirty="0" smtClean="0"/>
              <a:t> </a:t>
            </a:r>
            <a:r>
              <a:rPr lang="ru-RU" sz="2800" dirty="0" smtClean="0"/>
              <a:t>промена</a:t>
            </a:r>
            <a:r>
              <a:rPr lang="sr-Latn-CS" sz="2800" dirty="0" smtClean="0"/>
              <a:t> </a:t>
            </a:r>
            <a:r>
              <a:rPr lang="ru-RU" sz="2800" dirty="0" smtClean="0"/>
              <a:t>бр</a:t>
            </a:r>
            <a:r>
              <a:rPr lang="sr-Latn-CS" sz="2800" dirty="0" smtClean="0"/>
              <a:t>. </a:t>
            </a:r>
            <a:r>
              <a:rPr lang="ru-RU" sz="2800" dirty="0" smtClean="0"/>
              <a:t>телефона</a:t>
            </a:r>
            <a:r>
              <a:rPr lang="sr-Latn-CS" sz="2800" dirty="0" smtClean="0"/>
              <a:t>, </a:t>
            </a:r>
            <a:r>
              <a:rPr lang="ru-RU" sz="2800" dirty="0" smtClean="0"/>
              <a:t>монитора</a:t>
            </a:r>
            <a:r>
              <a:rPr lang="sr-Latn-CS" sz="2800" dirty="0" smtClean="0"/>
              <a:t> </a:t>
            </a:r>
            <a:r>
              <a:rPr lang="ru-RU" sz="2800" dirty="0" smtClean="0"/>
              <a:t>и</a:t>
            </a:r>
            <a:r>
              <a:rPr lang="sr-Latn-CS" sz="2800" dirty="0" smtClean="0"/>
              <a:t> </a:t>
            </a:r>
            <a:r>
              <a:rPr lang="ru-RU" sz="2800" dirty="0" smtClean="0"/>
              <a:t>сл</a:t>
            </a:r>
            <a:r>
              <a:rPr lang="sr-Latn-CS" sz="2800" dirty="0" smtClean="0"/>
              <a:t>. </a:t>
            </a:r>
            <a:endParaRPr lang="en-US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solidFill>
            <a:schemeClr val="bg1"/>
          </a:solidFill>
          <a:ln>
            <a:solidFill>
              <a:srgbClr val="FF33CC"/>
            </a:solidFill>
          </a:ln>
        </p:spPr>
        <p:txBody>
          <a:bodyPr/>
          <a:lstStyle/>
          <a:p>
            <a:pPr eaLnBrk="1" hangingPunct="1"/>
            <a:r>
              <a:rPr lang="ru-RU" sz="4000" dirty="0" smtClean="0"/>
              <a:t>ЕТИЧКИ</a:t>
            </a:r>
            <a:r>
              <a:rPr lang="sr-Latn-CS" sz="4000" dirty="0" smtClean="0"/>
              <a:t> </a:t>
            </a:r>
            <a:r>
              <a:rPr lang="ru-RU" sz="4000" dirty="0" smtClean="0"/>
              <a:t>ОДБОР</a:t>
            </a:r>
            <a:r>
              <a:rPr lang="sr-Latn-CS" sz="4000" dirty="0" smtClean="0"/>
              <a:t> </a:t>
            </a:r>
            <a:r>
              <a:rPr lang="ru-RU" sz="4000" dirty="0" smtClean="0"/>
              <a:t>СРБИЈЕ</a:t>
            </a:r>
            <a:endParaRPr lang="en-US" sz="4000" dirty="0" smtClean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552" y="2768600"/>
            <a:ext cx="8147248" cy="2964656"/>
          </a:xfrm>
          <a:solidFill>
            <a:schemeClr val="bg1"/>
          </a:solidFill>
          <a:ln>
            <a:solidFill>
              <a:srgbClr val="FF33CC"/>
            </a:solidFill>
          </a:ln>
        </p:spPr>
        <p:txBody>
          <a:bodyPr/>
          <a:lstStyle/>
          <a:p>
            <a:pPr marL="0" indent="0" eaLnBrk="1" hangingPunct="1">
              <a:buNone/>
            </a:pPr>
            <a:endParaRPr lang="sr-Cyrl-RS" dirty="0"/>
          </a:p>
          <a:p>
            <a:pPr marL="0" indent="0" eaLnBrk="1" hangingPunct="1">
              <a:buNone/>
            </a:pPr>
            <a:r>
              <a:rPr lang="ru-RU" sz="2800" dirty="0" smtClean="0"/>
              <a:t>Стручно</a:t>
            </a:r>
            <a:r>
              <a:rPr lang="sr-Latn-CS" sz="2800" dirty="0" smtClean="0"/>
              <a:t> </a:t>
            </a:r>
            <a:r>
              <a:rPr lang="ru-RU" sz="2800" dirty="0" smtClean="0"/>
              <a:t>тело</a:t>
            </a:r>
            <a:r>
              <a:rPr lang="sr-Latn-CS" sz="2800" dirty="0" smtClean="0"/>
              <a:t> </a:t>
            </a:r>
            <a:r>
              <a:rPr lang="ru-RU" sz="2800" dirty="0" smtClean="0"/>
              <a:t>које</a:t>
            </a:r>
            <a:r>
              <a:rPr lang="sr-Latn-CS" sz="2800" dirty="0" smtClean="0"/>
              <a:t> </a:t>
            </a:r>
            <a:r>
              <a:rPr lang="ru-RU" sz="2800" dirty="0" smtClean="0"/>
              <a:t>се</a:t>
            </a:r>
            <a:r>
              <a:rPr lang="sr-Latn-CS" sz="2800" dirty="0" smtClean="0"/>
              <a:t> </a:t>
            </a:r>
            <a:r>
              <a:rPr lang="ru-RU" sz="2800" dirty="0" smtClean="0"/>
              <a:t>стара</a:t>
            </a:r>
            <a:r>
              <a:rPr lang="sr-Latn-CS" sz="2800" dirty="0" smtClean="0"/>
              <a:t> </a:t>
            </a:r>
            <a:r>
              <a:rPr lang="ru-RU" sz="2800" dirty="0" smtClean="0"/>
              <a:t>о</a:t>
            </a:r>
            <a:r>
              <a:rPr lang="sr-Latn-CS" sz="2800" dirty="0" smtClean="0"/>
              <a:t> </a:t>
            </a:r>
            <a:r>
              <a:rPr lang="ru-RU" sz="2800" dirty="0" smtClean="0"/>
              <a:t>пружању</a:t>
            </a:r>
            <a:r>
              <a:rPr lang="sr-Latn-CS" sz="2800" dirty="0" smtClean="0"/>
              <a:t> </a:t>
            </a:r>
            <a:r>
              <a:rPr lang="ru-RU" sz="2800" dirty="0" smtClean="0"/>
              <a:t>и</a:t>
            </a:r>
            <a:r>
              <a:rPr lang="sr-Latn-CS" sz="2800" dirty="0" smtClean="0"/>
              <a:t> </a:t>
            </a:r>
            <a:r>
              <a:rPr lang="ru-RU" sz="2800" dirty="0" smtClean="0"/>
              <a:t>спровођењу</a:t>
            </a:r>
            <a:r>
              <a:rPr lang="sr-Latn-CS" sz="2800" dirty="0" smtClean="0"/>
              <a:t> </a:t>
            </a:r>
            <a:r>
              <a:rPr lang="ru-RU" sz="2800" dirty="0" smtClean="0"/>
              <a:t>здравствене</a:t>
            </a:r>
            <a:r>
              <a:rPr lang="sr-Latn-CS" sz="2800" dirty="0" smtClean="0"/>
              <a:t> </a:t>
            </a:r>
            <a:r>
              <a:rPr lang="ru-RU" sz="2800" dirty="0" smtClean="0"/>
              <a:t>заштите</a:t>
            </a:r>
            <a:r>
              <a:rPr lang="sr-Latn-CS" sz="2800" dirty="0" smtClean="0"/>
              <a:t> </a:t>
            </a:r>
            <a:r>
              <a:rPr lang="ru-RU" sz="2800" dirty="0" smtClean="0"/>
              <a:t>на</a:t>
            </a:r>
            <a:r>
              <a:rPr lang="sr-Latn-CS" sz="2800" dirty="0" smtClean="0"/>
              <a:t> </a:t>
            </a:r>
            <a:r>
              <a:rPr lang="ru-RU" sz="2800" dirty="0" smtClean="0"/>
              <a:t>нивоу</a:t>
            </a:r>
            <a:r>
              <a:rPr lang="sr-Latn-CS" sz="2800" dirty="0" smtClean="0"/>
              <a:t> </a:t>
            </a:r>
            <a:r>
              <a:rPr lang="ru-RU" sz="2800" dirty="0" smtClean="0"/>
              <a:t>Републике</a:t>
            </a:r>
            <a:r>
              <a:rPr lang="en-US" sz="2800" dirty="0" smtClean="0"/>
              <a:t> </a:t>
            </a:r>
            <a:r>
              <a:rPr lang="sr-Cyrl-RS" sz="2800" dirty="0" smtClean="0"/>
              <a:t>Србије</a:t>
            </a:r>
            <a:r>
              <a:rPr lang="sr-Latn-CS" sz="2800" dirty="0" smtClean="0"/>
              <a:t> </a:t>
            </a:r>
            <a:r>
              <a:rPr lang="ru-RU" sz="2800" dirty="0" smtClean="0"/>
              <a:t>на</a:t>
            </a:r>
            <a:r>
              <a:rPr lang="sr-Latn-CS" sz="2800" dirty="0" smtClean="0"/>
              <a:t> </a:t>
            </a:r>
            <a:r>
              <a:rPr lang="ru-RU" sz="2800" dirty="0" smtClean="0"/>
              <a:t>начелима</a:t>
            </a:r>
            <a:r>
              <a:rPr lang="sr-Latn-CS" sz="2800" dirty="0" smtClean="0"/>
              <a:t> </a:t>
            </a:r>
            <a:r>
              <a:rPr lang="ru-RU" sz="2800" dirty="0" smtClean="0"/>
              <a:t>професионалне</a:t>
            </a:r>
            <a:r>
              <a:rPr lang="sr-Latn-CS" sz="2800" dirty="0" smtClean="0"/>
              <a:t> </a:t>
            </a:r>
            <a:r>
              <a:rPr lang="ru-RU" sz="2800" dirty="0" smtClean="0"/>
              <a:t>етике</a:t>
            </a:r>
          </a:p>
          <a:p>
            <a:pPr marL="0" indent="0" eaLnBrk="1" hangingPunct="1">
              <a:buNone/>
            </a:pPr>
            <a:endParaRPr lang="ru-RU" dirty="0" smtClean="0"/>
          </a:p>
          <a:p>
            <a:pPr marL="0" indent="0" eaLnBrk="1" hangingPunct="1">
              <a:buNone/>
            </a:pPr>
            <a:endParaRPr lang="sr-Latn-C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blipFill>
            <a:blip r:embed="rId2"/>
            <a:tile tx="0" ty="0" sx="100000" sy="100000" flip="none" algn="tl"/>
          </a:blipFill>
          <a:ln>
            <a:solidFill>
              <a:schemeClr val="tx1"/>
            </a:solidFill>
          </a:ln>
        </p:spPr>
        <p:txBody>
          <a:bodyPr/>
          <a:lstStyle/>
          <a:p>
            <a:pPr eaLnBrk="1" hangingPunct="1"/>
            <a:r>
              <a:rPr lang="ru-RU" sz="4000" dirty="0" smtClean="0"/>
              <a:t>ЕО</a:t>
            </a:r>
            <a:r>
              <a:rPr lang="sr-Latn-CS" sz="4000" dirty="0" smtClean="0"/>
              <a:t> </a:t>
            </a:r>
            <a:r>
              <a:rPr lang="ru-RU" sz="4000" dirty="0" smtClean="0"/>
              <a:t>РАЗМАТРА 1</a:t>
            </a:r>
            <a:endParaRPr lang="en-US" sz="4000" dirty="0" smtClean="0"/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711325"/>
            <a:ext cx="8229600" cy="4525963"/>
          </a:xfrm>
          <a:solidFill>
            <a:schemeClr val="bg1"/>
          </a:solidFill>
          <a:ln>
            <a:solidFill>
              <a:srgbClr val="FF33CC"/>
            </a:solidFill>
          </a:ln>
        </p:spPr>
        <p:txBody>
          <a:bodyPr/>
          <a:lstStyle/>
          <a:p>
            <a:pPr eaLnBrk="1" hangingPunct="1"/>
            <a:endParaRPr lang="ru-RU" sz="2800" dirty="0" smtClean="0"/>
          </a:p>
          <a:p>
            <a:pPr eaLnBrk="1" hangingPunct="1"/>
            <a:r>
              <a:rPr lang="ru-RU" sz="2800" dirty="0" smtClean="0"/>
              <a:t>...поднете</a:t>
            </a:r>
            <a:r>
              <a:rPr lang="sr-Latn-CS" sz="2800" dirty="0" smtClean="0"/>
              <a:t> </a:t>
            </a:r>
            <a:r>
              <a:rPr lang="ru-RU" sz="2800" dirty="0" smtClean="0"/>
              <a:t>предлоге</a:t>
            </a:r>
            <a:r>
              <a:rPr lang="sr-Latn-CS" sz="2800" dirty="0" smtClean="0"/>
              <a:t> </a:t>
            </a:r>
            <a:r>
              <a:rPr lang="ru-RU" sz="2800" dirty="0" smtClean="0"/>
              <a:t>клиничког</a:t>
            </a:r>
            <a:r>
              <a:rPr lang="sr-Latn-CS" sz="2800" dirty="0" smtClean="0"/>
              <a:t> </a:t>
            </a:r>
            <a:r>
              <a:rPr lang="ru-RU" sz="2800" dirty="0" smtClean="0"/>
              <a:t>испитивања</a:t>
            </a:r>
            <a:r>
              <a:rPr lang="sr-Latn-CS" sz="2800" dirty="0" smtClean="0"/>
              <a:t> </a:t>
            </a:r>
            <a:r>
              <a:rPr lang="ru-RU" sz="2800" dirty="0" smtClean="0"/>
              <a:t>лека</a:t>
            </a:r>
            <a:r>
              <a:rPr lang="sr-Latn-CS" sz="2800" dirty="0" smtClean="0"/>
              <a:t>,</a:t>
            </a:r>
            <a:r>
              <a:rPr lang="ru-RU" sz="2800" dirty="0" smtClean="0"/>
              <a:t>помоћних</a:t>
            </a:r>
            <a:r>
              <a:rPr lang="sr-Latn-CS" sz="2800" dirty="0" smtClean="0"/>
              <a:t> </a:t>
            </a:r>
            <a:r>
              <a:rPr lang="ru-RU" sz="2800" dirty="0" smtClean="0"/>
              <a:t>лековитих</a:t>
            </a:r>
            <a:r>
              <a:rPr lang="sr-Latn-CS" sz="2800" dirty="0" smtClean="0"/>
              <a:t> </a:t>
            </a:r>
            <a:r>
              <a:rPr lang="ru-RU" sz="2800" dirty="0" smtClean="0"/>
              <a:t>средстава</a:t>
            </a:r>
            <a:r>
              <a:rPr lang="sr-Latn-CS" sz="2800" dirty="0" smtClean="0"/>
              <a:t>, </a:t>
            </a:r>
            <a:r>
              <a:rPr lang="ru-RU" sz="2800" dirty="0" smtClean="0"/>
              <a:t>потрошног</a:t>
            </a:r>
            <a:r>
              <a:rPr lang="sr-Latn-CS" sz="2800" dirty="0" smtClean="0"/>
              <a:t> </a:t>
            </a:r>
            <a:r>
              <a:rPr lang="ru-RU" sz="2800" dirty="0" smtClean="0"/>
              <a:t>мед</a:t>
            </a:r>
            <a:r>
              <a:rPr lang="sr-Latn-CS" sz="2800" dirty="0" smtClean="0"/>
              <a:t>. </a:t>
            </a:r>
            <a:r>
              <a:rPr lang="ru-RU" sz="2800" dirty="0" smtClean="0"/>
              <a:t>матерјала</a:t>
            </a:r>
            <a:r>
              <a:rPr lang="sr-Latn-CS" sz="2800" dirty="0" smtClean="0"/>
              <a:t> </a:t>
            </a:r>
            <a:r>
              <a:rPr lang="ru-RU" sz="2800" dirty="0" smtClean="0"/>
              <a:t>и</a:t>
            </a:r>
            <a:r>
              <a:rPr lang="sr-Latn-CS" sz="2800" dirty="0" smtClean="0"/>
              <a:t> </a:t>
            </a:r>
            <a:r>
              <a:rPr lang="ru-RU" sz="2800" dirty="0" smtClean="0"/>
              <a:t>мед</a:t>
            </a:r>
            <a:r>
              <a:rPr lang="sr-Latn-CS" sz="2800" dirty="0" smtClean="0"/>
              <a:t>. </a:t>
            </a:r>
            <a:r>
              <a:rPr lang="ru-RU" sz="2800" dirty="0" smtClean="0"/>
              <a:t>опреме</a:t>
            </a:r>
            <a:endParaRPr lang="sr-Latn-CS" sz="2800" dirty="0" smtClean="0"/>
          </a:p>
          <a:p>
            <a:pPr eaLnBrk="1" hangingPunct="1"/>
            <a:r>
              <a:rPr lang="ru-RU" sz="2800" dirty="0"/>
              <a:t>д</a:t>
            </a:r>
            <a:r>
              <a:rPr lang="ru-RU" sz="2800" dirty="0" smtClean="0"/>
              <a:t>оноси</a:t>
            </a:r>
            <a:r>
              <a:rPr lang="sr-Latn-CS" sz="2800" dirty="0" smtClean="0"/>
              <a:t> </a:t>
            </a:r>
            <a:r>
              <a:rPr lang="ru-RU" sz="2800" dirty="0" smtClean="0"/>
              <a:t>мишљење</a:t>
            </a:r>
            <a:r>
              <a:rPr lang="sr-Latn-CS" sz="2800" dirty="0" smtClean="0"/>
              <a:t> </a:t>
            </a:r>
            <a:r>
              <a:rPr lang="ru-RU" sz="2800" dirty="0" smtClean="0"/>
              <a:t>о</a:t>
            </a:r>
            <a:r>
              <a:rPr lang="sr-Latn-CS" sz="2800" dirty="0" smtClean="0"/>
              <a:t> </a:t>
            </a:r>
            <a:r>
              <a:rPr lang="ru-RU" sz="2800" dirty="0" smtClean="0"/>
              <a:t>њиховој</a:t>
            </a:r>
            <a:r>
              <a:rPr lang="sr-Latn-CS" sz="2800" dirty="0" smtClean="0"/>
              <a:t>  </a:t>
            </a:r>
            <a:r>
              <a:rPr lang="ru-RU" sz="2800" dirty="0" smtClean="0"/>
              <a:t>етичкој</a:t>
            </a:r>
            <a:r>
              <a:rPr lang="sr-Latn-CS" sz="2800" dirty="0" smtClean="0"/>
              <a:t> </a:t>
            </a:r>
            <a:r>
              <a:rPr lang="ru-RU" sz="2800" dirty="0" smtClean="0"/>
              <a:t>оправданости</a:t>
            </a:r>
            <a:endParaRPr lang="sr-Latn-CS" sz="2800" dirty="0" smtClean="0"/>
          </a:p>
          <a:p>
            <a:pPr eaLnBrk="1" hangingPunct="1"/>
            <a:r>
              <a:rPr lang="ru-RU" sz="2800" dirty="0" smtClean="0"/>
              <a:t>...периодичне</a:t>
            </a:r>
            <a:r>
              <a:rPr lang="sr-Latn-CS" sz="2800" dirty="0" smtClean="0"/>
              <a:t>, </a:t>
            </a:r>
            <a:r>
              <a:rPr lang="ru-RU" sz="2800" dirty="0" smtClean="0"/>
              <a:t>венредне</a:t>
            </a:r>
            <a:r>
              <a:rPr lang="sr-Latn-CS" sz="2800" dirty="0" smtClean="0"/>
              <a:t> </a:t>
            </a:r>
            <a:r>
              <a:rPr lang="ru-RU" sz="2800" dirty="0" smtClean="0"/>
              <a:t>и</a:t>
            </a:r>
            <a:r>
              <a:rPr lang="sr-Latn-CS" sz="2800" dirty="0" smtClean="0"/>
              <a:t> </a:t>
            </a:r>
            <a:r>
              <a:rPr lang="ru-RU" sz="2800" dirty="0" smtClean="0"/>
              <a:t>завршне</a:t>
            </a:r>
            <a:r>
              <a:rPr lang="sr-Latn-CS" sz="2800" dirty="0" smtClean="0"/>
              <a:t> </a:t>
            </a:r>
            <a:r>
              <a:rPr lang="ru-RU" sz="2800" dirty="0" smtClean="0"/>
              <a:t>извештаје</a:t>
            </a:r>
            <a:r>
              <a:rPr lang="sr-Latn-CS" sz="2800" dirty="0" smtClean="0"/>
              <a:t> </a:t>
            </a:r>
            <a:r>
              <a:rPr lang="ru-RU" sz="2800" dirty="0" smtClean="0"/>
              <a:t>о</a:t>
            </a:r>
            <a:r>
              <a:rPr lang="sr-Latn-CS" sz="2800" dirty="0" smtClean="0"/>
              <a:t> </a:t>
            </a:r>
            <a:r>
              <a:rPr lang="ru-RU" sz="2800" dirty="0" smtClean="0"/>
              <a:t>одобреним</a:t>
            </a:r>
            <a:r>
              <a:rPr lang="sr-Latn-CS" sz="2800" dirty="0" smtClean="0"/>
              <a:t> </a:t>
            </a:r>
            <a:r>
              <a:rPr lang="ru-RU" sz="2800" dirty="0" smtClean="0"/>
              <a:t>клиничким</a:t>
            </a:r>
            <a:r>
              <a:rPr lang="sr-Latn-CS" sz="2800" dirty="0" smtClean="0"/>
              <a:t> </a:t>
            </a:r>
            <a:r>
              <a:rPr lang="ru-RU" sz="2800" dirty="0" smtClean="0"/>
              <a:t>студијама</a:t>
            </a:r>
            <a:r>
              <a:rPr lang="sr-Latn-CS" sz="2800" dirty="0" smtClean="0"/>
              <a:t> </a:t>
            </a:r>
            <a:r>
              <a:rPr lang="ru-RU" sz="2800" dirty="0" smtClean="0"/>
              <a:t>за</a:t>
            </a:r>
            <a:r>
              <a:rPr lang="sr-Latn-CS" sz="2800" dirty="0" smtClean="0"/>
              <a:t> </a:t>
            </a:r>
            <a:r>
              <a:rPr lang="ru-RU" sz="2800" dirty="0" smtClean="0"/>
              <a:t>које</a:t>
            </a:r>
            <a:r>
              <a:rPr lang="sr-Latn-CS" sz="2800" dirty="0" smtClean="0"/>
              <a:t> </a:t>
            </a:r>
            <a:r>
              <a:rPr lang="ru-RU" sz="2800" dirty="0" smtClean="0"/>
              <a:t>је</a:t>
            </a:r>
            <a:r>
              <a:rPr lang="sr-Latn-CS" sz="2800" dirty="0" smtClean="0"/>
              <a:t> </a:t>
            </a:r>
            <a:r>
              <a:rPr lang="ru-RU" sz="2800" dirty="0" smtClean="0"/>
              <a:t>дао</a:t>
            </a:r>
            <a:r>
              <a:rPr lang="sr-Latn-CS" sz="2800" dirty="0" smtClean="0"/>
              <a:t> </a:t>
            </a:r>
            <a:r>
              <a:rPr lang="ru-RU" sz="2800" dirty="0" smtClean="0"/>
              <a:t>сагласност</a:t>
            </a:r>
            <a:endParaRPr lang="sr-Latn-CS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blipFill>
            <a:blip r:embed="rId2"/>
            <a:tile tx="0" ty="0" sx="100000" sy="100000" flip="none" algn="tl"/>
          </a:blipFill>
          <a:ln>
            <a:solidFill>
              <a:schemeClr val="tx1"/>
            </a:solidFill>
          </a:ln>
        </p:spPr>
        <p:txBody>
          <a:bodyPr/>
          <a:lstStyle/>
          <a:p>
            <a:pPr eaLnBrk="1" hangingPunct="1"/>
            <a:r>
              <a:rPr lang="ru-RU" sz="4000" dirty="0" smtClean="0"/>
              <a:t>ЕО</a:t>
            </a:r>
            <a:r>
              <a:rPr lang="sr-Latn-CS" sz="4000" dirty="0" smtClean="0"/>
              <a:t> </a:t>
            </a:r>
            <a:r>
              <a:rPr lang="ru-RU" sz="4000" dirty="0" smtClean="0"/>
              <a:t>РАЗМАТРА 2</a:t>
            </a:r>
            <a:endParaRPr lang="en-US" sz="4000" dirty="0" smtClean="0"/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951038"/>
            <a:ext cx="8229600" cy="4286274"/>
          </a:xfrm>
          <a:solidFill>
            <a:schemeClr val="bg1"/>
          </a:solidFill>
          <a:ln>
            <a:solidFill>
              <a:srgbClr val="FF33CC"/>
            </a:solidFill>
          </a:ln>
        </p:spPr>
        <p:txBody>
          <a:bodyPr/>
          <a:lstStyle/>
          <a:p>
            <a:pPr eaLnBrk="1" hangingPunct="1"/>
            <a:endParaRPr lang="ru-RU" sz="2800" dirty="0" smtClean="0"/>
          </a:p>
          <a:p>
            <a:pPr eaLnBrk="1" hangingPunct="1"/>
            <a:r>
              <a:rPr lang="ru-RU" sz="2800" dirty="0"/>
              <a:t>а</a:t>
            </a:r>
            <a:r>
              <a:rPr lang="ru-RU" sz="2800" dirty="0" smtClean="0"/>
              <a:t>мандмане</a:t>
            </a:r>
            <a:r>
              <a:rPr lang="sr-Latn-CS" sz="2800" dirty="0" smtClean="0"/>
              <a:t> </a:t>
            </a:r>
            <a:r>
              <a:rPr lang="ru-RU" sz="2800" dirty="0" smtClean="0"/>
              <a:t>на</a:t>
            </a:r>
            <a:r>
              <a:rPr lang="sr-Latn-CS" sz="2800" dirty="0" smtClean="0"/>
              <a:t> </a:t>
            </a:r>
            <a:r>
              <a:rPr lang="ru-RU" sz="2800" dirty="0" smtClean="0"/>
              <a:t>одобрене</a:t>
            </a:r>
            <a:r>
              <a:rPr lang="sr-Latn-CS" sz="2800" dirty="0" smtClean="0"/>
              <a:t> </a:t>
            </a:r>
            <a:r>
              <a:rPr lang="ru-RU" sz="2800" dirty="0" smtClean="0"/>
              <a:t>кл</a:t>
            </a:r>
            <a:r>
              <a:rPr lang="sr-Latn-CS" sz="2800" dirty="0" smtClean="0"/>
              <a:t>. </a:t>
            </a:r>
            <a:r>
              <a:rPr lang="ru-RU" sz="2800" dirty="0" smtClean="0"/>
              <a:t>студије</a:t>
            </a:r>
            <a:endParaRPr lang="sr-Latn-CS" sz="2800" dirty="0" smtClean="0"/>
          </a:p>
          <a:p>
            <a:pPr eaLnBrk="1" hangingPunct="1"/>
            <a:r>
              <a:rPr lang="ru-RU" sz="2800" dirty="0"/>
              <a:t>п</a:t>
            </a:r>
            <a:r>
              <a:rPr lang="ru-RU" sz="2800" dirty="0" smtClean="0"/>
              <a:t>ријаве</a:t>
            </a:r>
            <a:r>
              <a:rPr lang="sr-Latn-CS" sz="2800" dirty="0" smtClean="0"/>
              <a:t> </a:t>
            </a:r>
            <a:r>
              <a:rPr lang="ru-RU" sz="2800" dirty="0" smtClean="0"/>
              <a:t>свих</a:t>
            </a:r>
            <a:r>
              <a:rPr lang="sr-Latn-CS" sz="2800" dirty="0" smtClean="0"/>
              <a:t> </a:t>
            </a:r>
            <a:r>
              <a:rPr lang="ru-RU" sz="2800" dirty="0" smtClean="0"/>
              <a:t>озбиљиних</a:t>
            </a:r>
            <a:r>
              <a:rPr lang="sr-Latn-CS" sz="2800" dirty="0" smtClean="0"/>
              <a:t>  </a:t>
            </a:r>
            <a:r>
              <a:rPr lang="ru-RU" sz="2800" dirty="0" smtClean="0"/>
              <a:t>нежељених</a:t>
            </a:r>
            <a:r>
              <a:rPr lang="sr-Latn-CS" sz="2800" dirty="0" smtClean="0"/>
              <a:t> </a:t>
            </a:r>
            <a:r>
              <a:rPr lang="ru-RU" sz="2800" dirty="0" smtClean="0"/>
              <a:t>догађаја које</a:t>
            </a:r>
            <a:r>
              <a:rPr lang="sr-Latn-CS" sz="2800" dirty="0" smtClean="0"/>
              <a:t> </a:t>
            </a:r>
            <a:r>
              <a:rPr lang="ru-RU" sz="2800" dirty="0" smtClean="0"/>
              <a:t>добије</a:t>
            </a:r>
            <a:r>
              <a:rPr lang="sr-Latn-CS" sz="2800" dirty="0" smtClean="0"/>
              <a:t> </a:t>
            </a:r>
            <a:r>
              <a:rPr lang="ru-RU" sz="2800" dirty="0" smtClean="0"/>
              <a:t>од</a:t>
            </a:r>
            <a:r>
              <a:rPr lang="sr-Latn-CS" sz="2800" dirty="0" smtClean="0"/>
              <a:t> </a:t>
            </a:r>
            <a:r>
              <a:rPr lang="ru-RU" sz="2800" dirty="0" smtClean="0"/>
              <a:t>спонзора</a:t>
            </a:r>
            <a:endParaRPr lang="sr-Latn-CS" sz="2800" dirty="0" smtClean="0"/>
          </a:p>
          <a:p>
            <a:pPr eaLnBrk="1" hangingPunct="1"/>
            <a:r>
              <a:rPr lang="ru-RU" sz="2800" dirty="0"/>
              <a:t>о</a:t>
            </a:r>
            <a:r>
              <a:rPr lang="ru-RU" sz="2800" dirty="0" smtClean="0"/>
              <a:t>бразац</a:t>
            </a:r>
            <a:r>
              <a:rPr lang="sr-Latn-CS" sz="2800" dirty="0" smtClean="0"/>
              <a:t> </a:t>
            </a:r>
            <a:r>
              <a:rPr lang="ru-RU" sz="2800" dirty="0" smtClean="0"/>
              <a:t>писменог</a:t>
            </a:r>
            <a:r>
              <a:rPr lang="sr-Latn-CS" sz="2800" dirty="0" smtClean="0"/>
              <a:t> </a:t>
            </a:r>
            <a:r>
              <a:rPr lang="ru-RU" sz="2800" dirty="0" smtClean="0"/>
              <a:t>информативног</a:t>
            </a:r>
            <a:r>
              <a:rPr lang="sr-Latn-CS" sz="2800" dirty="0" smtClean="0"/>
              <a:t> </a:t>
            </a:r>
            <a:r>
              <a:rPr lang="ru-RU" sz="2800" dirty="0" smtClean="0"/>
              <a:t>пристанка</a:t>
            </a:r>
            <a:endParaRPr lang="sr-Latn-CS" sz="2800" dirty="0" smtClean="0"/>
          </a:p>
          <a:p>
            <a:pPr eaLnBrk="1" hangingPunct="1"/>
            <a:r>
              <a:rPr lang="ru-RU" sz="2800" dirty="0"/>
              <a:t>б</a:t>
            </a:r>
            <a:r>
              <a:rPr lang="ru-RU" sz="2800" dirty="0" smtClean="0"/>
              <a:t>рошуру</a:t>
            </a:r>
            <a:r>
              <a:rPr lang="sr-Latn-CS" sz="2800" dirty="0" smtClean="0"/>
              <a:t> </a:t>
            </a:r>
            <a:r>
              <a:rPr lang="ru-RU" sz="2800" dirty="0" smtClean="0"/>
              <a:t>за</a:t>
            </a:r>
            <a:r>
              <a:rPr lang="sr-Latn-CS" sz="2800" dirty="0" smtClean="0"/>
              <a:t> </a:t>
            </a:r>
            <a:r>
              <a:rPr lang="ru-RU" sz="2800" dirty="0" smtClean="0"/>
              <a:t>истраживача</a:t>
            </a:r>
            <a:r>
              <a:rPr lang="sr-Latn-CS" sz="2800" dirty="0" smtClean="0"/>
              <a:t>, </a:t>
            </a:r>
            <a:r>
              <a:rPr lang="ru-RU" sz="2800" dirty="0" smtClean="0"/>
              <a:t>доступне</a:t>
            </a:r>
            <a:r>
              <a:rPr lang="sr-Latn-CS" sz="2800" dirty="0" smtClean="0"/>
              <a:t> </a:t>
            </a:r>
            <a:r>
              <a:rPr lang="ru-RU" sz="2800" dirty="0" smtClean="0"/>
              <a:t>податке</a:t>
            </a:r>
            <a:r>
              <a:rPr lang="sr-Latn-CS" sz="2800" dirty="0" smtClean="0"/>
              <a:t>  </a:t>
            </a:r>
            <a:r>
              <a:rPr lang="ru-RU" sz="2800" dirty="0" smtClean="0"/>
              <a:t>о</a:t>
            </a:r>
            <a:r>
              <a:rPr lang="sr-Latn-CS" sz="2800" dirty="0" smtClean="0"/>
              <a:t> </a:t>
            </a:r>
            <a:r>
              <a:rPr lang="ru-RU" sz="2800" dirty="0" smtClean="0"/>
              <a:t>безбедности</a:t>
            </a:r>
            <a:r>
              <a:rPr lang="sr-Latn-CS" sz="2800" dirty="0" smtClean="0"/>
              <a:t> </a:t>
            </a:r>
            <a:r>
              <a:rPr lang="ru-RU" sz="2800" dirty="0" smtClean="0"/>
              <a:t>информације</a:t>
            </a:r>
            <a:r>
              <a:rPr lang="sr-Latn-CS" sz="2800" dirty="0" smtClean="0"/>
              <a:t>  </a:t>
            </a:r>
            <a:r>
              <a:rPr lang="ru-RU" sz="2800" dirty="0" smtClean="0"/>
              <a:t>у</a:t>
            </a:r>
            <a:r>
              <a:rPr lang="sr-Latn-CS" sz="2800" dirty="0" smtClean="0"/>
              <a:t> </a:t>
            </a:r>
            <a:r>
              <a:rPr lang="ru-RU" sz="2800" dirty="0" smtClean="0"/>
              <a:t>вези</a:t>
            </a:r>
            <a:r>
              <a:rPr lang="sr-Latn-CS" sz="2800" dirty="0" smtClean="0"/>
              <a:t> </a:t>
            </a:r>
            <a:r>
              <a:rPr lang="ru-RU" sz="2800" dirty="0" smtClean="0"/>
              <a:t>са</a:t>
            </a:r>
            <a:r>
              <a:rPr lang="sr-Latn-CS" sz="2800" dirty="0" smtClean="0"/>
              <a:t> </a:t>
            </a:r>
            <a:r>
              <a:rPr lang="ru-RU" sz="2800" dirty="0" smtClean="0"/>
              <a:t>плаћеним</a:t>
            </a:r>
            <a:r>
              <a:rPr lang="sr-Latn-CS" sz="2800" dirty="0" smtClean="0"/>
              <a:t> </a:t>
            </a:r>
            <a:r>
              <a:rPr lang="ru-RU" sz="2800" dirty="0" smtClean="0"/>
              <a:t>субјектима</a:t>
            </a:r>
            <a:endParaRPr lang="en-US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blipFill>
            <a:blip r:embed="rId2"/>
            <a:tile tx="0" ty="0" sx="100000" sy="100000" flip="none" algn="tl"/>
          </a:blipFill>
          <a:ln>
            <a:solidFill>
              <a:schemeClr val="tx1"/>
            </a:solidFill>
          </a:ln>
        </p:spPr>
        <p:txBody>
          <a:bodyPr/>
          <a:lstStyle/>
          <a:p>
            <a:pPr eaLnBrk="1" hangingPunct="1"/>
            <a:r>
              <a:rPr lang="ru-RU" sz="4000" dirty="0" smtClean="0"/>
              <a:t>ЕО</a:t>
            </a:r>
            <a:r>
              <a:rPr lang="sr-Latn-CS" sz="4000" dirty="0" smtClean="0"/>
              <a:t> </a:t>
            </a:r>
            <a:r>
              <a:rPr lang="ru-RU" sz="4000" dirty="0" smtClean="0"/>
              <a:t>РАЗМАТРА 3</a:t>
            </a:r>
            <a:endParaRPr lang="en-US" sz="4000" dirty="0" smtClean="0"/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598738"/>
            <a:ext cx="8229600" cy="3268662"/>
          </a:xfrm>
          <a:solidFill>
            <a:schemeClr val="bg1"/>
          </a:solidFill>
          <a:ln>
            <a:solidFill>
              <a:srgbClr val="FF33CC"/>
            </a:solidFill>
          </a:ln>
        </p:spPr>
        <p:txBody>
          <a:bodyPr/>
          <a:lstStyle/>
          <a:p>
            <a:pPr eaLnBrk="1" hangingPunct="1"/>
            <a:endParaRPr lang="ru-RU" sz="2400" dirty="0" smtClean="0"/>
          </a:p>
          <a:p>
            <a:pPr eaLnBrk="1" hangingPunct="1"/>
            <a:r>
              <a:rPr lang="ru-RU" sz="2400" dirty="0"/>
              <a:t>с</a:t>
            </a:r>
            <a:r>
              <a:rPr lang="ru-RU" sz="2400" dirty="0" smtClean="0"/>
              <a:t>тручност</a:t>
            </a:r>
            <a:r>
              <a:rPr lang="sr-Latn-CS" sz="2400" dirty="0" smtClean="0"/>
              <a:t> </a:t>
            </a:r>
            <a:r>
              <a:rPr lang="ru-RU" sz="2400" dirty="0" smtClean="0"/>
              <a:t>главног</a:t>
            </a:r>
            <a:r>
              <a:rPr lang="sr-Latn-CS" sz="2400" dirty="0" smtClean="0"/>
              <a:t> </a:t>
            </a:r>
            <a:r>
              <a:rPr lang="ru-RU" sz="2400" dirty="0" smtClean="0"/>
              <a:t>истраживача</a:t>
            </a:r>
            <a:r>
              <a:rPr lang="sr-Latn-CS" sz="2400" dirty="0" smtClean="0"/>
              <a:t> </a:t>
            </a:r>
            <a:r>
              <a:rPr lang="ru-RU" sz="2400" dirty="0" smtClean="0"/>
              <a:t>и</a:t>
            </a:r>
            <a:r>
              <a:rPr lang="sr-Latn-CS" sz="2400" dirty="0" smtClean="0"/>
              <a:t> </a:t>
            </a:r>
            <a:r>
              <a:rPr lang="ru-RU" sz="2400" dirty="0" smtClean="0"/>
              <a:t>истраживачког</a:t>
            </a:r>
            <a:r>
              <a:rPr lang="sr-Latn-CS" sz="2400" dirty="0" smtClean="0"/>
              <a:t> </a:t>
            </a:r>
            <a:r>
              <a:rPr lang="ru-RU" sz="2400" dirty="0" smtClean="0"/>
              <a:t>тима</a:t>
            </a:r>
            <a:r>
              <a:rPr lang="sr-Latn-CS" sz="2400" dirty="0" smtClean="0"/>
              <a:t> </a:t>
            </a:r>
            <a:r>
              <a:rPr lang="ru-RU" sz="2400" dirty="0" smtClean="0"/>
              <a:t>за</a:t>
            </a:r>
            <a:r>
              <a:rPr lang="sr-Latn-CS" sz="2400" dirty="0" smtClean="0"/>
              <a:t> </a:t>
            </a:r>
            <a:r>
              <a:rPr lang="ru-RU" sz="2400" dirty="0" smtClean="0"/>
              <a:t>предложену</a:t>
            </a:r>
            <a:r>
              <a:rPr lang="sr-Latn-CS" sz="2400" dirty="0" smtClean="0"/>
              <a:t> </a:t>
            </a:r>
            <a:r>
              <a:rPr lang="ru-RU" sz="2400" dirty="0" smtClean="0"/>
              <a:t>студију</a:t>
            </a:r>
            <a:r>
              <a:rPr lang="sr-Latn-CS" sz="2400" dirty="0" smtClean="0"/>
              <a:t> </a:t>
            </a:r>
            <a:r>
              <a:rPr lang="ru-RU" sz="2400" dirty="0" smtClean="0"/>
              <a:t>у</a:t>
            </a:r>
            <a:r>
              <a:rPr lang="sr-Cyrl-RS" sz="2400" dirty="0"/>
              <a:t> </a:t>
            </a:r>
            <a:r>
              <a:rPr lang="sr-Latn-CS" sz="2400" dirty="0" smtClean="0"/>
              <a:t> </a:t>
            </a:r>
            <a:r>
              <a:rPr lang="ru-RU" sz="2400" dirty="0" smtClean="0"/>
              <a:t>релевантним</a:t>
            </a:r>
            <a:r>
              <a:rPr lang="sr-Latn-CS" sz="2400" dirty="0" smtClean="0"/>
              <a:t> </a:t>
            </a:r>
            <a:r>
              <a:rPr lang="ru-RU" sz="2400" dirty="0" smtClean="0"/>
              <a:t>документима</a:t>
            </a:r>
            <a:endParaRPr lang="sr-Latn-CS" sz="2400" dirty="0" smtClean="0"/>
          </a:p>
          <a:p>
            <a:pPr eaLnBrk="1" hangingPunct="1"/>
            <a:r>
              <a:rPr lang="ru-RU" sz="2400" dirty="0"/>
              <a:t>у</a:t>
            </a:r>
            <a:r>
              <a:rPr lang="ru-RU" sz="2400" dirty="0" smtClean="0"/>
              <a:t>питник</a:t>
            </a:r>
            <a:r>
              <a:rPr lang="sr-Latn-CS" sz="2400" dirty="0" smtClean="0"/>
              <a:t> </a:t>
            </a:r>
            <a:r>
              <a:rPr lang="ru-RU" sz="2400" dirty="0" smtClean="0"/>
              <a:t>и</a:t>
            </a:r>
            <a:r>
              <a:rPr lang="sr-Latn-CS" sz="2400" dirty="0" smtClean="0"/>
              <a:t> </a:t>
            </a:r>
            <a:r>
              <a:rPr lang="ru-RU" sz="2400" dirty="0" smtClean="0"/>
              <a:t>друге</a:t>
            </a:r>
            <a:r>
              <a:rPr lang="sr-Latn-CS" sz="2400" dirty="0" smtClean="0"/>
              <a:t> </a:t>
            </a:r>
            <a:r>
              <a:rPr lang="ru-RU" sz="2400" dirty="0" smtClean="0"/>
              <a:t>документе</a:t>
            </a:r>
            <a:r>
              <a:rPr lang="sr-Latn-CS" sz="2400" dirty="0" smtClean="0"/>
              <a:t> </a:t>
            </a:r>
            <a:r>
              <a:rPr lang="ru-RU" sz="2400" dirty="0" smtClean="0"/>
              <a:t>које</a:t>
            </a:r>
            <a:r>
              <a:rPr lang="sr-Latn-CS" sz="2400" dirty="0" smtClean="0"/>
              <a:t> </a:t>
            </a:r>
            <a:r>
              <a:rPr lang="ru-RU" sz="2400" dirty="0" smtClean="0"/>
              <a:t>учесници</a:t>
            </a:r>
            <a:r>
              <a:rPr lang="sr-Latn-CS" sz="2400" dirty="0" smtClean="0"/>
              <a:t> </a:t>
            </a:r>
            <a:r>
              <a:rPr lang="ru-RU" sz="2400" dirty="0" smtClean="0"/>
              <a:t>у</a:t>
            </a:r>
            <a:r>
              <a:rPr lang="sr-Latn-CS" sz="2400" dirty="0" smtClean="0"/>
              <a:t> </a:t>
            </a:r>
            <a:r>
              <a:rPr lang="ru-RU" sz="2400" dirty="0" smtClean="0"/>
              <a:t>студији</a:t>
            </a:r>
            <a:r>
              <a:rPr lang="sr-Latn-CS" sz="2400" dirty="0" smtClean="0"/>
              <a:t> </a:t>
            </a:r>
            <a:r>
              <a:rPr lang="ru-RU" sz="2400" dirty="0" smtClean="0"/>
              <a:t>треба</a:t>
            </a:r>
            <a:r>
              <a:rPr lang="sr-Latn-CS" sz="2400" dirty="0" smtClean="0"/>
              <a:t> </a:t>
            </a:r>
            <a:r>
              <a:rPr lang="ru-RU" sz="2400" dirty="0" smtClean="0"/>
              <a:t>да</a:t>
            </a:r>
            <a:r>
              <a:rPr lang="sr-Latn-CS" sz="2400" dirty="0" smtClean="0"/>
              <a:t> </a:t>
            </a:r>
            <a:r>
              <a:rPr lang="ru-RU" sz="2400" dirty="0" smtClean="0"/>
              <a:t>испуне</a:t>
            </a:r>
            <a:endParaRPr lang="sr-Latn-CS" sz="2400" dirty="0" smtClean="0"/>
          </a:p>
          <a:p>
            <a:pPr eaLnBrk="1" hangingPunct="1"/>
            <a:r>
              <a:rPr lang="ru-RU" sz="2400" dirty="0" smtClean="0"/>
              <a:t>полису</a:t>
            </a:r>
            <a:r>
              <a:rPr lang="sr-Latn-CS" sz="2400" dirty="0" smtClean="0"/>
              <a:t> </a:t>
            </a:r>
            <a:r>
              <a:rPr lang="ru-RU" sz="2400" dirty="0" smtClean="0"/>
              <a:t>осигурања</a:t>
            </a:r>
            <a:endParaRPr lang="sr-Latn-C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blipFill>
            <a:blip r:embed="rId2"/>
            <a:tile tx="0" ty="0" sx="100000" sy="100000" flip="none" algn="tl"/>
          </a:blipFill>
          <a:ln>
            <a:solidFill>
              <a:schemeClr val="tx1"/>
            </a:solidFill>
          </a:ln>
        </p:spPr>
        <p:txBody>
          <a:bodyPr/>
          <a:lstStyle/>
          <a:p>
            <a:pPr eaLnBrk="1" hangingPunct="1"/>
            <a:r>
              <a:rPr lang="ru-RU" sz="4000" dirty="0" smtClean="0"/>
              <a:t>ЕО</a:t>
            </a:r>
            <a:r>
              <a:rPr lang="sr-Latn-CS" sz="4000" dirty="0" smtClean="0"/>
              <a:t> </a:t>
            </a:r>
            <a:r>
              <a:rPr lang="ru-RU" sz="4000" dirty="0" smtClean="0"/>
              <a:t>РАЗМАТРА 4</a:t>
            </a:r>
            <a:endParaRPr lang="en-US" sz="4000" dirty="0" smtClean="0"/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7544" y="2465388"/>
            <a:ext cx="8219256" cy="3267868"/>
          </a:xfrm>
          <a:solidFill>
            <a:schemeClr val="bg1"/>
          </a:solidFill>
          <a:ln>
            <a:solidFill>
              <a:srgbClr val="FF33CC"/>
            </a:solidFill>
          </a:ln>
        </p:spPr>
        <p:txBody>
          <a:bodyPr/>
          <a:lstStyle/>
          <a:p>
            <a:pPr eaLnBrk="1" hangingPunct="1"/>
            <a:endParaRPr lang="ru-RU" sz="2800" dirty="0" smtClean="0"/>
          </a:p>
          <a:p>
            <a:pPr eaLnBrk="1" hangingPunct="1"/>
            <a:r>
              <a:rPr lang="ru-RU" sz="2800" dirty="0"/>
              <a:t>е</a:t>
            </a:r>
            <a:r>
              <a:rPr lang="ru-RU" sz="2800" dirty="0" smtClean="0"/>
              <a:t>тикете</a:t>
            </a:r>
            <a:r>
              <a:rPr lang="sr-Latn-CS" sz="2800" dirty="0" smtClean="0"/>
              <a:t> </a:t>
            </a:r>
            <a:r>
              <a:rPr lang="ru-RU" sz="2800" dirty="0" smtClean="0"/>
              <a:t>лекова</a:t>
            </a:r>
            <a:endParaRPr lang="sr-Latn-CS" sz="2800" dirty="0" smtClean="0"/>
          </a:p>
          <a:p>
            <a:pPr eaLnBrk="1" hangingPunct="1"/>
            <a:r>
              <a:rPr lang="ru-RU" sz="2800" dirty="0"/>
              <a:t>с</a:t>
            </a:r>
            <a:r>
              <a:rPr lang="ru-RU" sz="2800" dirty="0" smtClean="0"/>
              <a:t>тратегију</a:t>
            </a:r>
            <a:r>
              <a:rPr lang="sr-Latn-CS" sz="2800" dirty="0" smtClean="0"/>
              <a:t> </a:t>
            </a:r>
            <a:r>
              <a:rPr lang="ru-RU" sz="2800" dirty="0" smtClean="0"/>
              <a:t>регрутовања</a:t>
            </a:r>
            <a:r>
              <a:rPr lang="sr-Latn-CS" sz="2800" dirty="0" smtClean="0"/>
              <a:t> </a:t>
            </a:r>
          </a:p>
          <a:p>
            <a:pPr eaLnBrk="1" hangingPunct="1"/>
            <a:r>
              <a:rPr lang="ru-RU" sz="2800" dirty="0"/>
              <a:t>д</a:t>
            </a:r>
            <a:r>
              <a:rPr lang="ru-RU" sz="2800" dirty="0" smtClean="0"/>
              <a:t>а</a:t>
            </a:r>
            <a:r>
              <a:rPr lang="sr-Latn-CS" sz="2800" dirty="0" smtClean="0"/>
              <a:t> </a:t>
            </a:r>
            <a:r>
              <a:rPr lang="ru-RU" sz="2800" dirty="0" smtClean="0"/>
              <a:t>ли</a:t>
            </a:r>
            <a:r>
              <a:rPr lang="sr-Latn-CS" sz="2800" dirty="0" smtClean="0"/>
              <a:t> </a:t>
            </a:r>
            <a:r>
              <a:rPr lang="ru-RU" sz="2800" dirty="0" smtClean="0"/>
              <a:t>је</a:t>
            </a:r>
            <a:r>
              <a:rPr lang="sr-Latn-CS" sz="2800" dirty="0" smtClean="0"/>
              <a:t> </a:t>
            </a:r>
            <a:r>
              <a:rPr lang="ru-RU" sz="2800" dirty="0" smtClean="0"/>
              <a:t>оправдано</a:t>
            </a:r>
            <a:r>
              <a:rPr lang="sr-Latn-CS" sz="2800" dirty="0" smtClean="0"/>
              <a:t>  </a:t>
            </a:r>
            <a:r>
              <a:rPr lang="ru-RU" sz="2800" dirty="0" smtClean="0"/>
              <a:t>спровођење</a:t>
            </a:r>
            <a:r>
              <a:rPr lang="sr-Latn-CS" sz="2800" dirty="0" smtClean="0"/>
              <a:t> </a:t>
            </a:r>
            <a:r>
              <a:rPr lang="ru-RU" sz="2800" dirty="0" smtClean="0"/>
              <a:t>клиничког</a:t>
            </a:r>
            <a:r>
              <a:rPr lang="sr-Latn-CS" sz="2800" dirty="0" smtClean="0"/>
              <a:t> </a:t>
            </a:r>
            <a:r>
              <a:rPr lang="ru-RU" sz="2800" dirty="0" smtClean="0"/>
              <a:t>испитивања</a:t>
            </a:r>
            <a:r>
              <a:rPr lang="sr-Latn-CS" sz="2800" dirty="0" smtClean="0"/>
              <a:t> </a:t>
            </a:r>
            <a:r>
              <a:rPr lang="ru-RU" sz="2800" dirty="0" smtClean="0"/>
              <a:t>лека</a:t>
            </a:r>
            <a:r>
              <a:rPr lang="sr-Latn-CS" sz="2800" dirty="0" smtClean="0"/>
              <a:t> </a:t>
            </a:r>
            <a:r>
              <a:rPr lang="ru-RU" sz="2800" dirty="0" smtClean="0"/>
              <a:t>на</a:t>
            </a:r>
            <a:r>
              <a:rPr lang="sr-Latn-CS" sz="2800" dirty="0" smtClean="0"/>
              <a:t> </a:t>
            </a:r>
            <a:r>
              <a:rPr lang="ru-RU" sz="2800" dirty="0" smtClean="0"/>
              <a:t>испитаницима</a:t>
            </a:r>
            <a:r>
              <a:rPr lang="sr-Latn-CS" sz="2800" dirty="0" smtClean="0"/>
              <a:t> </a:t>
            </a:r>
            <a:r>
              <a:rPr lang="ru-RU" sz="2800" dirty="0" smtClean="0"/>
              <a:t>који</a:t>
            </a:r>
            <a:r>
              <a:rPr lang="sr-Latn-CS" sz="2800" dirty="0" smtClean="0"/>
              <a:t> </a:t>
            </a:r>
            <a:r>
              <a:rPr lang="ru-RU" sz="2800" dirty="0" smtClean="0"/>
              <a:t>нису</a:t>
            </a:r>
            <a:r>
              <a:rPr lang="sr-Latn-CS" sz="2800" dirty="0" smtClean="0"/>
              <a:t> </a:t>
            </a:r>
            <a:r>
              <a:rPr lang="ru-RU" sz="2800" dirty="0" smtClean="0"/>
              <a:t>способни</a:t>
            </a:r>
            <a:r>
              <a:rPr lang="sr-Latn-CS" sz="2800" dirty="0" smtClean="0"/>
              <a:t> </a:t>
            </a:r>
            <a:r>
              <a:rPr lang="ru-RU" sz="2800" dirty="0" smtClean="0"/>
              <a:t>да</a:t>
            </a:r>
            <a:r>
              <a:rPr lang="sr-Latn-CS" sz="2800" dirty="0" smtClean="0"/>
              <a:t> </a:t>
            </a:r>
            <a:r>
              <a:rPr lang="ru-RU" sz="2800" dirty="0" smtClean="0"/>
              <a:t>дају</a:t>
            </a:r>
            <a:r>
              <a:rPr lang="sr-Latn-CS" sz="2800" dirty="0" smtClean="0"/>
              <a:t> </a:t>
            </a:r>
            <a:r>
              <a:rPr lang="ru-RU" sz="2800" dirty="0" smtClean="0"/>
              <a:t>писмени</a:t>
            </a:r>
            <a:r>
              <a:rPr lang="sr-Latn-CS" sz="2800" dirty="0" smtClean="0"/>
              <a:t> </a:t>
            </a:r>
            <a:r>
              <a:rPr lang="ru-RU" sz="2800" dirty="0" smtClean="0"/>
              <a:t>пристанак</a:t>
            </a:r>
            <a:r>
              <a:rPr lang="sr-Latn-CS" sz="2800" dirty="0" smtClean="0"/>
              <a:t> ?</a:t>
            </a:r>
            <a:endParaRPr lang="en-US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blipFill>
            <a:blip r:embed="rId2"/>
            <a:tile tx="0" ty="0" sx="100000" sy="100000" flip="none" algn="tl"/>
          </a:blipFill>
          <a:ln>
            <a:solidFill>
              <a:schemeClr val="tx1"/>
            </a:solidFill>
          </a:ln>
        </p:spPr>
        <p:txBody>
          <a:bodyPr/>
          <a:lstStyle/>
          <a:p>
            <a:pPr eaLnBrk="1" hangingPunct="1"/>
            <a:r>
              <a:rPr lang="ru-RU" sz="4000" dirty="0" smtClean="0"/>
              <a:t>КОНТИНУИРАНА</a:t>
            </a:r>
            <a:r>
              <a:rPr lang="sr-Latn-CS" sz="4000" dirty="0" smtClean="0"/>
              <a:t> </a:t>
            </a:r>
            <a:r>
              <a:rPr lang="ru-RU" sz="4000" dirty="0" smtClean="0"/>
              <a:t>РЕВИЗИЈА</a:t>
            </a:r>
            <a:r>
              <a:rPr lang="sr-Latn-CS" sz="4000" dirty="0" smtClean="0"/>
              <a:t> </a:t>
            </a:r>
            <a:endParaRPr lang="en-US" sz="4000" dirty="0" smtClean="0"/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392362"/>
            <a:ext cx="8229600" cy="3268885"/>
          </a:xfrm>
          <a:solidFill>
            <a:schemeClr val="bg1"/>
          </a:solidFill>
          <a:ln>
            <a:solidFill>
              <a:srgbClr val="FF33CC"/>
            </a:solidFill>
          </a:ln>
        </p:spPr>
        <p:txBody>
          <a:bodyPr/>
          <a:lstStyle/>
          <a:p>
            <a:pPr eaLnBrk="1" hangingPunct="1"/>
            <a:endParaRPr lang="ru-RU" sz="2800" dirty="0" smtClean="0"/>
          </a:p>
          <a:p>
            <a:pPr eaLnBrk="1" hangingPunct="1"/>
            <a:r>
              <a:rPr lang="ru-RU" sz="2800" dirty="0" smtClean="0"/>
              <a:t>СВАКЕ</a:t>
            </a:r>
            <a:r>
              <a:rPr lang="sr-Latn-CS" sz="2800" dirty="0" smtClean="0"/>
              <a:t> </a:t>
            </a:r>
            <a:r>
              <a:rPr lang="ru-RU" sz="2800" dirty="0" smtClean="0"/>
              <a:t>ТЕКУЋЕ</a:t>
            </a:r>
            <a:r>
              <a:rPr lang="sr-Latn-CS" sz="2800" dirty="0" smtClean="0"/>
              <a:t> </a:t>
            </a:r>
            <a:r>
              <a:rPr lang="ru-RU" sz="2800" dirty="0" smtClean="0"/>
              <a:t>СТУДИЈЕ</a:t>
            </a:r>
            <a:r>
              <a:rPr lang="sr-Latn-CS" sz="2800" dirty="0" smtClean="0"/>
              <a:t> </a:t>
            </a:r>
          </a:p>
          <a:p>
            <a:pPr eaLnBrk="1" hangingPunct="1"/>
            <a:r>
              <a:rPr lang="ru-RU" sz="2800" dirty="0" smtClean="0"/>
              <a:t>У</a:t>
            </a:r>
            <a:r>
              <a:rPr lang="sr-Latn-CS" sz="2800" dirty="0" smtClean="0"/>
              <a:t> </a:t>
            </a:r>
            <a:r>
              <a:rPr lang="ru-RU" sz="2800" dirty="0" smtClean="0"/>
              <a:t>ИНТЕРВАЛИМА</a:t>
            </a:r>
            <a:r>
              <a:rPr lang="sr-Latn-CS" sz="2800" dirty="0" smtClean="0"/>
              <a:t> </a:t>
            </a:r>
            <a:r>
              <a:rPr lang="ru-RU" sz="2800" dirty="0" smtClean="0"/>
              <a:t>ПРОПОРЦИОНАЛНИМ</a:t>
            </a:r>
            <a:r>
              <a:rPr lang="sr-Latn-CS" sz="2800" dirty="0" smtClean="0"/>
              <a:t> </a:t>
            </a:r>
            <a:r>
              <a:rPr lang="ru-RU" sz="2800" dirty="0" smtClean="0"/>
              <a:t>РИЗИКУ</a:t>
            </a:r>
            <a:r>
              <a:rPr lang="sr-Latn-CS" sz="2800" dirty="0" smtClean="0"/>
              <a:t> </a:t>
            </a:r>
            <a:r>
              <a:rPr lang="ru-RU" sz="2800" dirty="0" smtClean="0"/>
              <a:t>КОЈИ</a:t>
            </a:r>
            <a:r>
              <a:rPr lang="sr-Latn-CS" sz="2800" dirty="0" smtClean="0"/>
              <a:t> </a:t>
            </a:r>
            <a:r>
              <a:rPr lang="ru-RU" sz="2800" dirty="0" smtClean="0"/>
              <a:t>СТУДИЈА</a:t>
            </a:r>
            <a:r>
              <a:rPr lang="sr-Latn-CS" sz="2800" dirty="0" smtClean="0"/>
              <a:t> </a:t>
            </a:r>
            <a:r>
              <a:rPr lang="ru-RU" sz="2800" dirty="0" smtClean="0"/>
              <a:t>ПРЕДСТАВЉА</a:t>
            </a:r>
            <a:r>
              <a:rPr lang="sr-Latn-CS" sz="2800" dirty="0" smtClean="0"/>
              <a:t> </a:t>
            </a:r>
            <a:r>
              <a:rPr lang="ru-RU" sz="2800" dirty="0" smtClean="0"/>
              <a:t>ЗА</a:t>
            </a:r>
            <a:r>
              <a:rPr lang="sr-Latn-CS" sz="2800" dirty="0" smtClean="0"/>
              <a:t> </a:t>
            </a:r>
            <a:r>
              <a:rPr lang="ru-RU" sz="2800" dirty="0" smtClean="0"/>
              <a:t>ЉУДСКЕ</a:t>
            </a:r>
            <a:r>
              <a:rPr lang="sr-Latn-CS" sz="2800" dirty="0" smtClean="0"/>
              <a:t> </a:t>
            </a:r>
            <a:r>
              <a:rPr lang="ru-RU" sz="2800" dirty="0" smtClean="0"/>
              <a:t>СУБЈЕКТЕ</a:t>
            </a:r>
            <a:r>
              <a:rPr lang="sr-Latn-CS" sz="2800" dirty="0" smtClean="0"/>
              <a:t> </a:t>
            </a:r>
          </a:p>
          <a:p>
            <a:pPr eaLnBrk="1" hangingPunct="1"/>
            <a:r>
              <a:rPr lang="ru-RU" sz="2800" b="1" dirty="0" smtClean="0">
                <a:solidFill>
                  <a:srgbClr val="FF0000"/>
                </a:solidFill>
              </a:rPr>
              <a:t>Најмање</a:t>
            </a:r>
            <a:r>
              <a:rPr lang="sr-Latn-CS" sz="2800" b="1" dirty="0" smtClean="0">
                <a:solidFill>
                  <a:srgbClr val="FF0000"/>
                </a:solidFill>
              </a:rPr>
              <a:t> </a:t>
            </a:r>
            <a:r>
              <a:rPr lang="ru-RU" sz="2800" b="1" dirty="0" smtClean="0">
                <a:solidFill>
                  <a:srgbClr val="FF0000"/>
                </a:solidFill>
              </a:rPr>
              <a:t>ЈЕДНОМ</a:t>
            </a:r>
            <a:r>
              <a:rPr lang="sr-Latn-CS" sz="2800" b="1" dirty="0" smtClean="0">
                <a:solidFill>
                  <a:srgbClr val="FF0000"/>
                </a:solidFill>
              </a:rPr>
              <a:t> </a:t>
            </a:r>
            <a:r>
              <a:rPr lang="ru-RU" sz="2800" b="1" dirty="0" smtClean="0">
                <a:solidFill>
                  <a:srgbClr val="FF0000"/>
                </a:solidFill>
              </a:rPr>
              <a:t>ГОДИШЊЕ</a:t>
            </a:r>
            <a:r>
              <a:rPr lang="sr-Latn-CS" sz="2800" b="1" dirty="0" smtClean="0">
                <a:solidFill>
                  <a:srgbClr val="FF0000"/>
                </a:solidFill>
              </a:rPr>
              <a:t> </a:t>
            </a:r>
            <a:endParaRPr lang="en-US" sz="2800" b="1" dirty="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blipFill>
            <a:blip r:embed="rId2"/>
            <a:tile tx="0" ty="0" sx="100000" sy="100000" flip="none" algn="tl"/>
          </a:blipFill>
          <a:ln>
            <a:solidFill>
              <a:srgbClr val="FF33CC"/>
            </a:solidFill>
          </a:ln>
        </p:spPr>
        <p:txBody>
          <a:bodyPr/>
          <a:lstStyle/>
          <a:p>
            <a:pPr eaLnBrk="1" hangingPunct="1"/>
            <a:r>
              <a:rPr lang="ru-RU" sz="4000" dirty="0" smtClean="0"/>
              <a:t>ПРОЦЕДУРА</a:t>
            </a:r>
            <a:r>
              <a:rPr lang="sr-Latn-CS" sz="4000" dirty="0" smtClean="0"/>
              <a:t> </a:t>
            </a:r>
            <a:r>
              <a:rPr lang="ru-RU" sz="4000" dirty="0" smtClean="0"/>
              <a:t>АПЛИКОВАЊА 1</a:t>
            </a:r>
            <a:r>
              <a:rPr lang="sr-Latn-CS" sz="4000" dirty="0" smtClean="0"/>
              <a:t> </a:t>
            </a:r>
            <a:endParaRPr lang="en-US" sz="4000" dirty="0" smtClean="0"/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951038"/>
            <a:ext cx="8229600" cy="4525962"/>
          </a:xfrm>
          <a:solidFill>
            <a:schemeClr val="bg1"/>
          </a:solidFill>
          <a:ln>
            <a:solidFill>
              <a:srgbClr val="FF33CC"/>
            </a:solidFill>
          </a:ln>
        </p:spPr>
        <p:txBody>
          <a:bodyPr/>
          <a:lstStyle/>
          <a:p>
            <a:pPr eaLnBrk="1" hangingPunct="1">
              <a:lnSpc>
                <a:spcPct val="90000"/>
              </a:lnSpc>
            </a:pPr>
            <a:endParaRPr lang="ru-RU" sz="2800" dirty="0" smtClean="0"/>
          </a:p>
          <a:p>
            <a:pPr marL="0" indent="0" eaLnBrk="1" hangingPunct="1">
              <a:lnSpc>
                <a:spcPct val="90000"/>
              </a:lnSpc>
              <a:buNone/>
            </a:pPr>
            <a:r>
              <a:rPr lang="ru-RU" sz="2800" dirty="0" smtClean="0"/>
              <a:t>Главни</a:t>
            </a:r>
            <a:r>
              <a:rPr lang="sr-Latn-CS" sz="2800" dirty="0" smtClean="0"/>
              <a:t> </a:t>
            </a:r>
            <a:r>
              <a:rPr lang="ru-RU" sz="2800" dirty="0" smtClean="0"/>
              <a:t>испитивач</a:t>
            </a:r>
            <a:r>
              <a:rPr lang="sr-Latn-CS" sz="2800" dirty="0" smtClean="0"/>
              <a:t> </a:t>
            </a:r>
            <a:r>
              <a:rPr lang="ru-RU" sz="2800" dirty="0" smtClean="0"/>
              <a:t>подноси</a:t>
            </a:r>
            <a:r>
              <a:rPr lang="sr-Latn-CS" sz="2800" dirty="0" smtClean="0"/>
              <a:t> </a:t>
            </a:r>
            <a:r>
              <a:rPr lang="ru-RU" sz="2800" dirty="0" smtClean="0"/>
              <a:t>ЕО</a:t>
            </a:r>
            <a:r>
              <a:rPr lang="sr-Latn-CS" sz="2800" dirty="0" smtClean="0"/>
              <a:t> </a:t>
            </a:r>
            <a:r>
              <a:rPr lang="ru-RU" sz="2800" dirty="0" smtClean="0"/>
              <a:t>:</a:t>
            </a:r>
            <a:endParaRPr lang="sr-Latn-CS" sz="2800" dirty="0" smtClean="0"/>
          </a:p>
          <a:p>
            <a:pPr eaLnBrk="1" hangingPunct="1">
              <a:lnSpc>
                <a:spcPct val="90000"/>
              </a:lnSpc>
            </a:pPr>
            <a:r>
              <a:rPr lang="ru-RU" sz="2800" dirty="0" smtClean="0"/>
              <a:t>Захтев</a:t>
            </a:r>
            <a:r>
              <a:rPr lang="sr-Latn-CS" sz="2800" dirty="0" smtClean="0"/>
              <a:t> </a:t>
            </a:r>
            <a:r>
              <a:rPr lang="ru-RU" sz="2800" dirty="0" smtClean="0"/>
              <a:t>за</a:t>
            </a:r>
            <a:r>
              <a:rPr lang="sr-Latn-CS" sz="2800" dirty="0" smtClean="0"/>
              <a:t> </a:t>
            </a:r>
            <a:r>
              <a:rPr lang="ru-RU" sz="2800" dirty="0" smtClean="0"/>
              <a:t>разматрање</a:t>
            </a:r>
            <a:r>
              <a:rPr lang="sr-Latn-CS" sz="2800" dirty="0" smtClean="0"/>
              <a:t> </a:t>
            </a:r>
            <a:r>
              <a:rPr lang="ru-RU" sz="2800" dirty="0" smtClean="0"/>
              <a:t>и</a:t>
            </a:r>
            <a:r>
              <a:rPr lang="sr-Latn-CS" sz="2800" dirty="0" smtClean="0"/>
              <a:t> </a:t>
            </a:r>
            <a:r>
              <a:rPr lang="ru-RU" sz="2800" dirty="0" smtClean="0"/>
              <a:t>одлучивање</a:t>
            </a:r>
            <a:r>
              <a:rPr lang="sr-Latn-CS" sz="2800" dirty="0" smtClean="0"/>
              <a:t>  </a:t>
            </a:r>
            <a:r>
              <a:rPr lang="ru-RU" sz="2800" dirty="0" smtClean="0"/>
              <a:t>о</a:t>
            </a:r>
            <a:r>
              <a:rPr lang="sr-Latn-CS" sz="2800" dirty="0" smtClean="0"/>
              <a:t> </a:t>
            </a:r>
            <a:r>
              <a:rPr lang="ru-RU" sz="2800" dirty="0" smtClean="0"/>
              <a:t>прелогу</a:t>
            </a:r>
            <a:r>
              <a:rPr lang="sr-Latn-CS" sz="2800" dirty="0" smtClean="0"/>
              <a:t> </a:t>
            </a:r>
            <a:r>
              <a:rPr lang="ru-RU" sz="2800" dirty="0" smtClean="0"/>
              <a:t>клиничке</a:t>
            </a:r>
            <a:r>
              <a:rPr lang="sr-Latn-CS" sz="2800" dirty="0" smtClean="0"/>
              <a:t> </a:t>
            </a:r>
            <a:r>
              <a:rPr lang="ru-RU" sz="2800" dirty="0" smtClean="0"/>
              <a:t>студије</a:t>
            </a:r>
            <a:r>
              <a:rPr lang="sr-Latn-CS" sz="2800" dirty="0" smtClean="0"/>
              <a:t> </a:t>
            </a:r>
            <a:r>
              <a:rPr lang="ru-RU" sz="2800" dirty="0" smtClean="0"/>
              <a:t>потписан</a:t>
            </a:r>
            <a:r>
              <a:rPr lang="sr-Latn-CS" sz="2800" dirty="0" smtClean="0"/>
              <a:t> </a:t>
            </a:r>
            <a:r>
              <a:rPr lang="ru-RU" sz="2800" dirty="0" smtClean="0"/>
              <a:t>и</a:t>
            </a:r>
            <a:r>
              <a:rPr lang="sr-Latn-CS" sz="2800" dirty="0" smtClean="0"/>
              <a:t> </a:t>
            </a:r>
            <a:r>
              <a:rPr lang="ru-RU" sz="2800" dirty="0" smtClean="0"/>
              <a:t>датиран</a:t>
            </a:r>
            <a:r>
              <a:rPr lang="sr-Latn-CS" sz="2800" dirty="0" smtClean="0"/>
              <a:t> </a:t>
            </a:r>
            <a:r>
              <a:rPr lang="ru-RU" sz="2800" dirty="0" smtClean="0"/>
              <a:t>од</a:t>
            </a:r>
            <a:r>
              <a:rPr lang="sr-Latn-CS" sz="2800" dirty="0" smtClean="0"/>
              <a:t> </a:t>
            </a:r>
            <a:r>
              <a:rPr lang="ru-RU" sz="2800" dirty="0" smtClean="0"/>
              <a:t>стране</a:t>
            </a:r>
            <a:r>
              <a:rPr lang="sr-Latn-CS" sz="2800" dirty="0" smtClean="0"/>
              <a:t> </a:t>
            </a:r>
            <a:r>
              <a:rPr lang="ru-RU" sz="2800" dirty="0" smtClean="0"/>
              <a:t>главног</a:t>
            </a:r>
            <a:r>
              <a:rPr lang="sr-Latn-CS" sz="2800" dirty="0" smtClean="0"/>
              <a:t> </a:t>
            </a:r>
            <a:r>
              <a:rPr lang="ru-RU" sz="2800" dirty="0" smtClean="0"/>
              <a:t>истраживача</a:t>
            </a:r>
            <a:r>
              <a:rPr lang="sr-Latn-CS" sz="2800" dirty="0" smtClean="0"/>
              <a:t> </a:t>
            </a:r>
          </a:p>
          <a:p>
            <a:pPr eaLnBrk="1" hangingPunct="1">
              <a:lnSpc>
                <a:spcPct val="90000"/>
              </a:lnSpc>
            </a:pPr>
            <a:r>
              <a:rPr lang="ru-RU" sz="2800" dirty="0" smtClean="0"/>
              <a:t>Протокол</a:t>
            </a:r>
            <a:r>
              <a:rPr lang="sr-Latn-CS" sz="2800" dirty="0" smtClean="0"/>
              <a:t> </a:t>
            </a:r>
            <a:r>
              <a:rPr lang="ru-RU" sz="2800" dirty="0" smtClean="0"/>
              <a:t>клиничке</a:t>
            </a:r>
            <a:r>
              <a:rPr lang="sr-Latn-CS" sz="2800" dirty="0" smtClean="0"/>
              <a:t> </a:t>
            </a:r>
            <a:r>
              <a:rPr lang="ru-RU" sz="2800" dirty="0" smtClean="0"/>
              <a:t>студије</a:t>
            </a:r>
            <a:endParaRPr lang="sr-Latn-CS" sz="2800" dirty="0" smtClean="0"/>
          </a:p>
          <a:p>
            <a:pPr eaLnBrk="1" hangingPunct="1">
              <a:lnSpc>
                <a:spcPct val="90000"/>
              </a:lnSpc>
            </a:pPr>
            <a:r>
              <a:rPr lang="ru-RU" sz="2800" dirty="0" smtClean="0"/>
              <a:t>Сажетак</a:t>
            </a:r>
            <a:r>
              <a:rPr lang="sr-Latn-CS" sz="2800" dirty="0" smtClean="0"/>
              <a:t> </a:t>
            </a:r>
            <a:r>
              <a:rPr lang="ru-RU" sz="2800" dirty="0" smtClean="0"/>
              <a:t>протокола</a:t>
            </a:r>
            <a:r>
              <a:rPr lang="sr-Latn-CS" sz="2800" dirty="0" smtClean="0"/>
              <a:t> </a:t>
            </a:r>
          </a:p>
          <a:p>
            <a:pPr eaLnBrk="1" hangingPunct="1">
              <a:lnSpc>
                <a:spcPct val="90000"/>
              </a:lnSpc>
            </a:pPr>
            <a:r>
              <a:rPr lang="ru-RU" sz="2800" dirty="0" smtClean="0"/>
              <a:t>Изјаву</a:t>
            </a:r>
            <a:r>
              <a:rPr lang="sr-Latn-CS" sz="2800" dirty="0" smtClean="0"/>
              <a:t> </a:t>
            </a:r>
            <a:r>
              <a:rPr lang="ru-RU" sz="2800" dirty="0" smtClean="0"/>
              <a:t>о</a:t>
            </a:r>
            <a:r>
              <a:rPr lang="sr-Latn-CS" sz="2800" dirty="0" smtClean="0"/>
              <a:t> </a:t>
            </a:r>
            <a:r>
              <a:rPr lang="ru-RU" sz="2800" dirty="0" smtClean="0"/>
              <a:t>етичким</a:t>
            </a:r>
            <a:r>
              <a:rPr lang="sr-Latn-CS" sz="2800" dirty="0" smtClean="0"/>
              <a:t> </a:t>
            </a:r>
            <a:r>
              <a:rPr lang="ru-RU" sz="2800" dirty="0" smtClean="0"/>
              <a:t>документима</a:t>
            </a:r>
            <a:r>
              <a:rPr lang="sr-Latn-CS" sz="2800" dirty="0" smtClean="0"/>
              <a:t> </a:t>
            </a:r>
            <a:r>
              <a:rPr lang="ru-RU" sz="2800" dirty="0" smtClean="0"/>
              <a:t>којих</a:t>
            </a:r>
            <a:r>
              <a:rPr lang="sr-Latn-CS" sz="2800" dirty="0" smtClean="0"/>
              <a:t> </a:t>
            </a:r>
            <a:r>
              <a:rPr lang="ru-RU" sz="2800" dirty="0" smtClean="0"/>
              <a:t>се</a:t>
            </a:r>
            <a:r>
              <a:rPr lang="sr-Latn-CS" sz="2800" dirty="0" smtClean="0"/>
              <a:t> </a:t>
            </a:r>
            <a:r>
              <a:rPr lang="ru-RU" sz="2800" dirty="0" smtClean="0"/>
              <a:t>протокол</a:t>
            </a:r>
            <a:r>
              <a:rPr lang="sr-Latn-CS" sz="2800" dirty="0" smtClean="0"/>
              <a:t> </a:t>
            </a:r>
            <a:r>
              <a:rPr lang="ru-RU" sz="2800" dirty="0" smtClean="0"/>
              <a:t>придржава...</a:t>
            </a:r>
            <a:endParaRPr lang="en-US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>
          <a:blipFill>
            <a:blip r:embed="rId2"/>
            <a:tile tx="0" ty="0" sx="100000" sy="100000" flip="none" algn="tl"/>
          </a:blipFill>
          <a:ln>
            <a:solidFill>
              <a:srgbClr val="FF33CC"/>
            </a:solidFill>
          </a:ln>
        </p:spPr>
        <p:txBody>
          <a:bodyPr/>
          <a:lstStyle/>
          <a:p>
            <a:pPr eaLnBrk="1" hangingPunct="1"/>
            <a:r>
              <a:rPr lang="ru-RU" sz="4000" dirty="0" smtClean="0"/>
              <a:t>ПРОЦЕДУРА</a:t>
            </a:r>
            <a:r>
              <a:rPr lang="sr-Latn-CS" sz="4000" dirty="0" smtClean="0"/>
              <a:t> </a:t>
            </a:r>
            <a:r>
              <a:rPr lang="ru-RU" sz="4000" dirty="0" smtClean="0"/>
              <a:t>АПЛИКОВАЊА 2</a:t>
            </a:r>
            <a:endParaRPr lang="en-US" sz="4000" dirty="0" smtClean="0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874838"/>
            <a:ext cx="8229600" cy="4525962"/>
          </a:xfrm>
          <a:solidFill>
            <a:schemeClr val="bg1"/>
          </a:solidFill>
          <a:ln>
            <a:solidFill>
              <a:srgbClr val="FF33CC"/>
            </a:solidFill>
          </a:ln>
        </p:spPr>
        <p:txBody>
          <a:bodyPr/>
          <a:lstStyle/>
          <a:p>
            <a:pPr eaLnBrk="1" hangingPunct="1"/>
            <a:r>
              <a:rPr lang="sr-Cyrl-RS" sz="2800" i="1" dirty="0" smtClean="0"/>
              <a:t>...</a:t>
            </a:r>
            <a:r>
              <a:rPr lang="sr-Cyrl-RS" sz="2800" dirty="0" smtClean="0"/>
              <a:t>сажетак , тзв. </a:t>
            </a:r>
            <a:r>
              <a:rPr lang="sr-Latn-CS" sz="2800" i="1" dirty="0" smtClean="0"/>
              <a:t>“</a:t>
            </a:r>
            <a:r>
              <a:rPr lang="en-US" sz="2800" i="1" dirty="0" smtClean="0"/>
              <a:t>Case</a:t>
            </a:r>
            <a:r>
              <a:rPr lang="sr-Latn-CS" sz="2800" i="1" dirty="0" smtClean="0"/>
              <a:t> </a:t>
            </a:r>
            <a:r>
              <a:rPr lang="en-US" sz="2800" i="1" dirty="0" smtClean="0"/>
              <a:t>Report</a:t>
            </a:r>
            <a:r>
              <a:rPr lang="sr-Latn-CS" sz="2800" i="1" dirty="0" smtClean="0"/>
              <a:t> </a:t>
            </a:r>
            <a:r>
              <a:rPr lang="en-US" sz="2800" i="1" dirty="0" smtClean="0"/>
              <a:t>Forms</a:t>
            </a:r>
            <a:r>
              <a:rPr lang="sr-Latn-CS" sz="2800" i="1" dirty="0" smtClean="0"/>
              <a:t>” </a:t>
            </a:r>
          </a:p>
          <a:p>
            <a:pPr eaLnBrk="1" hangingPunct="1"/>
            <a:r>
              <a:rPr lang="ru-RU" sz="2800" dirty="0" smtClean="0"/>
              <a:t>Писану</a:t>
            </a:r>
            <a:r>
              <a:rPr lang="sr-Latn-CS" sz="2800" dirty="0" smtClean="0"/>
              <a:t> </a:t>
            </a:r>
            <a:r>
              <a:rPr lang="ru-RU" sz="2800" dirty="0" smtClean="0"/>
              <a:t>информацију</a:t>
            </a:r>
            <a:r>
              <a:rPr lang="sr-Latn-CS" sz="2800" dirty="0" smtClean="0"/>
              <a:t> </a:t>
            </a:r>
            <a:r>
              <a:rPr lang="ru-RU" sz="2800" dirty="0" smtClean="0"/>
              <a:t>за</a:t>
            </a:r>
            <a:r>
              <a:rPr lang="sr-Latn-CS" sz="2800" dirty="0" smtClean="0"/>
              <a:t> </a:t>
            </a:r>
            <a:r>
              <a:rPr lang="ru-RU" sz="2800" dirty="0" smtClean="0"/>
              <a:t>пацијента</a:t>
            </a:r>
            <a:r>
              <a:rPr lang="sr-Latn-CS" sz="2800" dirty="0" smtClean="0"/>
              <a:t> </a:t>
            </a:r>
            <a:r>
              <a:rPr lang="ru-RU" sz="2800" dirty="0" smtClean="0"/>
              <a:t>на</a:t>
            </a:r>
            <a:r>
              <a:rPr lang="sr-Latn-CS" sz="2800" dirty="0" smtClean="0"/>
              <a:t> </a:t>
            </a:r>
            <a:r>
              <a:rPr lang="ru-RU" sz="2800" dirty="0" smtClean="0"/>
              <a:t>српском</a:t>
            </a:r>
            <a:r>
              <a:rPr lang="sr-Latn-CS" sz="2800" dirty="0" smtClean="0"/>
              <a:t> </a:t>
            </a:r>
            <a:r>
              <a:rPr lang="ru-RU" sz="2800" dirty="0" smtClean="0"/>
              <a:t>језику</a:t>
            </a:r>
            <a:endParaRPr lang="sr-Latn-CS" sz="2800" dirty="0" smtClean="0"/>
          </a:p>
          <a:p>
            <a:pPr eaLnBrk="1" hangingPunct="1"/>
            <a:r>
              <a:rPr lang="ru-RU" sz="2800" dirty="0" smtClean="0"/>
              <a:t>Писану</a:t>
            </a:r>
            <a:r>
              <a:rPr lang="sr-Latn-CS" sz="2800" dirty="0" smtClean="0"/>
              <a:t> </a:t>
            </a:r>
            <a:r>
              <a:rPr lang="ru-RU" sz="2800" dirty="0" smtClean="0"/>
              <a:t>форму</a:t>
            </a:r>
            <a:r>
              <a:rPr lang="sr-Latn-CS" sz="2800" dirty="0" smtClean="0"/>
              <a:t> </a:t>
            </a:r>
            <a:r>
              <a:rPr lang="ru-RU" sz="2800" dirty="0" smtClean="0"/>
              <a:t>изјаве</a:t>
            </a:r>
            <a:r>
              <a:rPr lang="sr-Latn-CS" sz="2800" dirty="0" smtClean="0"/>
              <a:t>  </a:t>
            </a:r>
            <a:r>
              <a:rPr lang="ru-RU" sz="2800" dirty="0" smtClean="0"/>
              <a:t>о</a:t>
            </a:r>
            <a:r>
              <a:rPr lang="sr-Latn-CS" sz="2800" dirty="0" smtClean="0"/>
              <a:t> </a:t>
            </a:r>
            <a:r>
              <a:rPr lang="ru-RU" sz="2800" dirty="0" smtClean="0"/>
              <a:t>пристанку</a:t>
            </a:r>
            <a:r>
              <a:rPr lang="sr-Latn-CS" sz="2800" dirty="0" smtClean="0"/>
              <a:t> </a:t>
            </a:r>
            <a:r>
              <a:rPr lang="ru-RU" sz="2800" dirty="0" smtClean="0"/>
              <a:t>пацијента</a:t>
            </a:r>
            <a:r>
              <a:rPr lang="sr-Latn-CS" sz="2800" dirty="0" smtClean="0"/>
              <a:t> </a:t>
            </a:r>
            <a:r>
              <a:rPr lang="ru-RU" sz="2800" dirty="0" smtClean="0"/>
              <a:t>на</a:t>
            </a:r>
            <a:r>
              <a:rPr lang="sr-Latn-CS" sz="2800" dirty="0" smtClean="0"/>
              <a:t> </a:t>
            </a:r>
            <a:r>
              <a:rPr lang="ru-RU" sz="2800" dirty="0" smtClean="0"/>
              <a:t>учешће</a:t>
            </a:r>
            <a:r>
              <a:rPr lang="sr-Latn-CS" sz="2800" dirty="0" smtClean="0"/>
              <a:t> </a:t>
            </a:r>
            <a:r>
              <a:rPr lang="ru-RU" sz="2800" dirty="0" smtClean="0"/>
              <a:t>у</a:t>
            </a:r>
            <a:r>
              <a:rPr lang="sr-Latn-CS" sz="2800" dirty="0" smtClean="0"/>
              <a:t> </a:t>
            </a:r>
            <a:r>
              <a:rPr lang="ru-RU" sz="2800" dirty="0" smtClean="0"/>
              <a:t>студији</a:t>
            </a:r>
            <a:r>
              <a:rPr lang="sr-Latn-CS" sz="2800" dirty="0" smtClean="0"/>
              <a:t> </a:t>
            </a:r>
          </a:p>
          <a:p>
            <a:pPr eaLnBrk="1" hangingPunct="1"/>
            <a:r>
              <a:rPr lang="ru-RU" sz="2800" dirty="0" smtClean="0"/>
              <a:t>Опис</a:t>
            </a:r>
            <a:r>
              <a:rPr lang="sr-Latn-CS" sz="2800" dirty="0" smtClean="0"/>
              <a:t> </a:t>
            </a:r>
            <a:r>
              <a:rPr lang="ru-RU" sz="2800" dirty="0" smtClean="0"/>
              <a:t>начина</a:t>
            </a:r>
            <a:r>
              <a:rPr lang="sr-Latn-CS" sz="2800" dirty="0" smtClean="0"/>
              <a:t> </a:t>
            </a:r>
            <a:r>
              <a:rPr lang="ru-RU" sz="2800" dirty="0" smtClean="0"/>
              <a:t>на</a:t>
            </a:r>
            <a:r>
              <a:rPr lang="sr-Latn-CS" sz="2800" dirty="0" smtClean="0"/>
              <a:t> </a:t>
            </a:r>
            <a:r>
              <a:rPr lang="ru-RU" sz="2800" dirty="0" smtClean="0"/>
              <a:t>који</a:t>
            </a:r>
            <a:r>
              <a:rPr lang="sr-Latn-CS" sz="2800" dirty="0" smtClean="0"/>
              <a:t> </a:t>
            </a:r>
            <a:r>
              <a:rPr lang="ru-RU" sz="2800" dirty="0" smtClean="0"/>
              <a:t>ће</a:t>
            </a:r>
            <a:r>
              <a:rPr lang="sr-Latn-CS" sz="2800" dirty="0" smtClean="0"/>
              <a:t> </a:t>
            </a:r>
            <a:r>
              <a:rPr lang="ru-RU" sz="2800" dirty="0" smtClean="0"/>
              <a:t>се</a:t>
            </a:r>
            <a:r>
              <a:rPr lang="sr-Latn-CS" sz="2800" dirty="0" smtClean="0"/>
              <a:t> </a:t>
            </a:r>
            <a:r>
              <a:rPr lang="ru-RU" sz="2800" dirty="0" smtClean="0"/>
              <a:t>од</a:t>
            </a:r>
            <a:r>
              <a:rPr lang="sr-Latn-CS" sz="2800" dirty="0" smtClean="0"/>
              <a:t> </a:t>
            </a:r>
            <a:r>
              <a:rPr lang="ru-RU" sz="2800" dirty="0" smtClean="0"/>
              <a:t>пацијента</a:t>
            </a:r>
            <a:r>
              <a:rPr lang="sr-Latn-CS" sz="2800" dirty="0" smtClean="0"/>
              <a:t> </a:t>
            </a:r>
            <a:r>
              <a:rPr lang="ru-RU" sz="2800" dirty="0" smtClean="0"/>
              <a:t>добити</a:t>
            </a:r>
            <a:r>
              <a:rPr lang="sr-Latn-CS" sz="2800" dirty="0" smtClean="0"/>
              <a:t> </a:t>
            </a:r>
            <a:r>
              <a:rPr lang="ru-RU" sz="2800" dirty="0" smtClean="0"/>
              <a:t>пристанак</a:t>
            </a:r>
            <a:endParaRPr lang="sr-Latn-CS" sz="2800" dirty="0" smtClean="0"/>
          </a:p>
          <a:p>
            <a:pPr eaLnBrk="1" hangingPunct="1"/>
            <a:r>
              <a:rPr lang="ru-RU" sz="2800" dirty="0" smtClean="0"/>
              <a:t>Брошуру</a:t>
            </a:r>
            <a:r>
              <a:rPr lang="sr-Latn-CS" sz="2800" dirty="0" smtClean="0"/>
              <a:t> </a:t>
            </a:r>
            <a:r>
              <a:rPr lang="ru-RU" sz="2800" dirty="0" smtClean="0"/>
              <a:t>испитивача</a:t>
            </a:r>
            <a:endParaRPr lang="sr-Latn-CS" sz="2800" dirty="0" smtClean="0"/>
          </a:p>
          <a:p>
            <a:pPr eaLnBrk="1" hangingPunct="1"/>
            <a:r>
              <a:rPr lang="ru-RU" sz="2800" dirty="0" smtClean="0"/>
              <a:t>Процедуру</a:t>
            </a:r>
            <a:r>
              <a:rPr lang="sr-Latn-CS" sz="2800" dirty="0" smtClean="0"/>
              <a:t> </a:t>
            </a:r>
            <a:r>
              <a:rPr lang="ru-RU" sz="2800" dirty="0" smtClean="0"/>
              <a:t>регрутовања</a:t>
            </a:r>
            <a:r>
              <a:rPr lang="sr-Latn-CS" sz="2800" dirty="0" smtClean="0"/>
              <a:t> </a:t>
            </a:r>
            <a:r>
              <a:rPr lang="ru-RU" sz="2800" dirty="0" smtClean="0"/>
              <a:t>пацијената</a:t>
            </a:r>
            <a:endParaRPr lang="en-US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blipFill>
            <a:blip r:embed="rId2"/>
            <a:tile tx="0" ty="0" sx="100000" sy="100000" flip="none" algn="tl"/>
          </a:blipFill>
          <a:ln>
            <a:solidFill>
              <a:srgbClr val="FF33CC"/>
            </a:solidFill>
          </a:ln>
        </p:spPr>
        <p:txBody>
          <a:bodyPr/>
          <a:lstStyle/>
          <a:p>
            <a:pPr eaLnBrk="1" hangingPunct="1"/>
            <a:r>
              <a:rPr lang="ru-RU" sz="4000" dirty="0" smtClean="0"/>
              <a:t>ПРОЦЕДУРА</a:t>
            </a:r>
            <a:r>
              <a:rPr lang="sr-Latn-CS" sz="4000" dirty="0" smtClean="0"/>
              <a:t> </a:t>
            </a:r>
            <a:r>
              <a:rPr lang="ru-RU" sz="4000" dirty="0" smtClean="0"/>
              <a:t>АПЛИКОВАЊА 3</a:t>
            </a:r>
            <a:endParaRPr lang="en-US" sz="4000" dirty="0" smtClean="0"/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608263"/>
            <a:ext cx="8229600" cy="2836862"/>
          </a:xfrm>
          <a:solidFill>
            <a:schemeClr val="bg1"/>
          </a:solidFill>
          <a:ln>
            <a:solidFill>
              <a:srgbClr val="FF33CC"/>
            </a:solidFill>
          </a:ln>
        </p:spPr>
        <p:txBody>
          <a:bodyPr/>
          <a:lstStyle/>
          <a:p>
            <a:pPr eaLnBrk="1" hangingPunct="1"/>
            <a:r>
              <a:rPr lang="sr-Latn-CS" dirty="0" smtClean="0"/>
              <a:t>...</a:t>
            </a:r>
            <a:r>
              <a:rPr lang="sr-Latn-CS" sz="2800" dirty="0" smtClean="0"/>
              <a:t> </a:t>
            </a:r>
            <a:r>
              <a:rPr lang="ru-RU" sz="2800" dirty="0" smtClean="0"/>
              <a:t>материјал</a:t>
            </a:r>
            <a:r>
              <a:rPr lang="sr-Latn-CS" sz="2800" dirty="0" smtClean="0"/>
              <a:t> </a:t>
            </a:r>
            <a:r>
              <a:rPr lang="ru-RU" sz="2800" dirty="0" smtClean="0"/>
              <a:t>који</a:t>
            </a:r>
            <a:r>
              <a:rPr lang="sr-Latn-CS" sz="2800" dirty="0" smtClean="0"/>
              <a:t> </a:t>
            </a:r>
            <a:r>
              <a:rPr lang="ru-RU" sz="2800" dirty="0"/>
              <a:t>ћ</a:t>
            </a:r>
            <a:r>
              <a:rPr lang="ru-RU" sz="2800" dirty="0" smtClean="0"/>
              <a:t>е</a:t>
            </a:r>
            <a:r>
              <a:rPr lang="sr-Latn-CS" sz="2800" dirty="0" smtClean="0"/>
              <a:t> </a:t>
            </a:r>
            <a:r>
              <a:rPr lang="ru-RU" sz="2800" dirty="0" smtClean="0"/>
              <a:t>се</a:t>
            </a:r>
            <a:r>
              <a:rPr lang="sr-Latn-CS" sz="2800" dirty="0" smtClean="0"/>
              <a:t> </a:t>
            </a:r>
            <a:r>
              <a:rPr lang="ru-RU" sz="2800" dirty="0" smtClean="0"/>
              <a:t>користити</a:t>
            </a:r>
            <a:r>
              <a:rPr lang="sr-Latn-CS" sz="2800" dirty="0" smtClean="0"/>
              <a:t> </a:t>
            </a:r>
            <a:r>
              <a:rPr lang="ru-RU" sz="2800" dirty="0" smtClean="0"/>
              <a:t>у</a:t>
            </a:r>
            <a:r>
              <a:rPr lang="sr-Latn-CS" sz="2800" dirty="0" smtClean="0"/>
              <a:t> </a:t>
            </a:r>
            <a:r>
              <a:rPr lang="ru-RU" sz="2800" dirty="0" smtClean="0"/>
              <a:t>студији</a:t>
            </a:r>
            <a:r>
              <a:rPr lang="sr-Latn-CS" sz="2800" dirty="0" smtClean="0"/>
              <a:t> </a:t>
            </a:r>
          </a:p>
          <a:p>
            <a:pPr eaLnBrk="1" hangingPunct="1"/>
            <a:r>
              <a:rPr lang="ru-RU" sz="2800" dirty="0" smtClean="0"/>
              <a:t>Изјава</a:t>
            </a:r>
            <a:r>
              <a:rPr lang="sr-Latn-CS" sz="2800" dirty="0" smtClean="0"/>
              <a:t> </a:t>
            </a:r>
            <a:r>
              <a:rPr lang="ru-RU" sz="2800" dirty="0" smtClean="0"/>
              <a:t>о</a:t>
            </a:r>
            <a:r>
              <a:rPr lang="sr-Latn-CS" sz="2800" dirty="0" smtClean="0"/>
              <a:t> </a:t>
            </a:r>
            <a:r>
              <a:rPr lang="ru-RU" sz="2800" dirty="0" smtClean="0"/>
              <a:t>начину</a:t>
            </a:r>
            <a:r>
              <a:rPr lang="sr-Latn-CS" sz="2800" dirty="0" smtClean="0"/>
              <a:t> </a:t>
            </a:r>
            <a:r>
              <a:rPr lang="ru-RU" sz="2800" dirty="0" smtClean="0"/>
              <a:t>надокнаде</a:t>
            </a:r>
            <a:r>
              <a:rPr lang="sr-Latn-CS" sz="2800" dirty="0" smtClean="0"/>
              <a:t> </a:t>
            </a:r>
            <a:r>
              <a:rPr lang="ru-RU" sz="2800" dirty="0" smtClean="0"/>
              <a:t>евентуалне</a:t>
            </a:r>
            <a:r>
              <a:rPr lang="sr-Latn-CS" sz="2800" dirty="0" smtClean="0"/>
              <a:t> </a:t>
            </a:r>
            <a:r>
              <a:rPr lang="ru-RU" sz="2800" dirty="0" smtClean="0"/>
              <a:t>штете</a:t>
            </a:r>
            <a:endParaRPr lang="sr-Latn-CS" sz="2800" dirty="0" smtClean="0"/>
          </a:p>
          <a:p>
            <a:pPr eaLnBrk="1" hangingPunct="1"/>
            <a:r>
              <a:rPr lang="ru-RU" sz="2800" dirty="0" smtClean="0"/>
              <a:t>Информација</a:t>
            </a:r>
            <a:r>
              <a:rPr lang="sr-Latn-CS" sz="2800" dirty="0" smtClean="0"/>
              <a:t> </a:t>
            </a:r>
            <a:r>
              <a:rPr lang="ru-RU" sz="2800" dirty="0" smtClean="0"/>
              <a:t>о</a:t>
            </a:r>
            <a:r>
              <a:rPr lang="sr-Latn-CS" sz="2800" dirty="0" smtClean="0"/>
              <a:t> </a:t>
            </a:r>
            <a:r>
              <a:rPr lang="ru-RU" sz="2800" dirty="0" smtClean="0"/>
              <a:t>материјалној</a:t>
            </a:r>
            <a:r>
              <a:rPr lang="sr-Latn-CS" sz="2800" dirty="0" smtClean="0"/>
              <a:t> </a:t>
            </a:r>
            <a:r>
              <a:rPr lang="ru-RU" sz="2800" dirty="0" smtClean="0"/>
              <a:t>надокнади</a:t>
            </a:r>
            <a:r>
              <a:rPr lang="sr-Latn-CS" sz="2800" dirty="0" smtClean="0"/>
              <a:t> </a:t>
            </a:r>
            <a:r>
              <a:rPr lang="ru-RU" sz="2800" dirty="0" smtClean="0"/>
              <a:t>пацијентима</a:t>
            </a:r>
            <a:r>
              <a:rPr lang="sr-Latn-CS" sz="2800" dirty="0" smtClean="0"/>
              <a:t> </a:t>
            </a:r>
            <a:r>
              <a:rPr lang="ru-RU" sz="2800" dirty="0" smtClean="0"/>
              <a:t>ако</a:t>
            </a:r>
            <a:r>
              <a:rPr lang="sr-Latn-CS" sz="2800" dirty="0" smtClean="0"/>
              <a:t> </a:t>
            </a:r>
            <a:r>
              <a:rPr lang="ru-RU" sz="2800" dirty="0" smtClean="0"/>
              <a:t>је</a:t>
            </a:r>
            <a:r>
              <a:rPr lang="sr-Latn-CS" sz="2800" dirty="0" smtClean="0"/>
              <a:t> </a:t>
            </a:r>
            <a:r>
              <a:rPr lang="ru-RU" sz="2800" dirty="0" smtClean="0"/>
              <a:t>има</a:t>
            </a:r>
            <a:endParaRPr lang="en-US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blipFill>
            <a:blip r:embed="rId2"/>
            <a:tile tx="0" ty="0" sx="100000" sy="100000" flip="none" algn="tl"/>
          </a:blipFill>
          <a:ln>
            <a:solidFill>
              <a:srgbClr val="FF33CC"/>
            </a:solidFill>
          </a:ln>
        </p:spPr>
        <p:txBody>
          <a:bodyPr/>
          <a:lstStyle/>
          <a:p>
            <a:pPr eaLnBrk="1" hangingPunct="1"/>
            <a:r>
              <a:rPr lang="ru-RU" sz="4000" dirty="0" smtClean="0"/>
              <a:t>ПРОЦЕДУРА</a:t>
            </a:r>
            <a:r>
              <a:rPr lang="sr-Latn-CS" sz="4000" dirty="0" smtClean="0"/>
              <a:t> </a:t>
            </a:r>
            <a:r>
              <a:rPr lang="ru-RU" sz="4000" dirty="0" smtClean="0"/>
              <a:t>АПЛИКОВАЊА 4</a:t>
            </a:r>
            <a:endParaRPr lang="en-US" sz="4000" dirty="0" smtClean="0"/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895600"/>
            <a:ext cx="8229600" cy="2549525"/>
          </a:xfrm>
          <a:solidFill>
            <a:schemeClr val="bg1"/>
          </a:solidFill>
          <a:ln>
            <a:solidFill>
              <a:srgbClr val="FF33CC"/>
            </a:solidFill>
          </a:ln>
        </p:spPr>
        <p:txBody>
          <a:bodyPr/>
          <a:lstStyle/>
          <a:p>
            <a:pPr eaLnBrk="1" hangingPunct="1">
              <a:lnSpc>
                <a:spcPct val="90000"/>
              </a:lnSpc>
            </a:pPr>
            <a:endParaRPr lang="ru-RU" sz="2800" dirty="0" smtClean="0"/>
          </a:p>
          <a:p>
            <a:pPr eaLnBrk="1" hangingPunct="1">
              <a:lnSpc>
                <a:spcPct val="90000"/>
              </a:lnSpc>
            </a:pPr>
            <a:r>
              <a:rPr lang="ru-RU" sz="2800" dirty="0" smtClean="0"/>
              <a:t>Доказ</a:t>
            </a:r>
            <a:r>
              <a:rPr lang="sr-Latn-CS" sz="2800" dirty="0" smtClean="0"/>
              <a:t> </a:t>
            </a:r>
            <a:r>
              <a:rPr lang="ru-RU" sz="2800" dirty="0" smtClean="0"/>
              <a:t>о</a:t>
            </a:r>
            <a:r>
              <a:rPr lang="sr-Latn-CS" sz="2800" dirty="0" smtClean="0"/>
              <a:t> </a:t>
            </a:r>
            <a:r>
              <a:rPr lang="ru-RU" sz="2800" dirty="0" smtClean="0"/>
              <a:t>обезбеђеном</a:t>
            </a:r>
            <a:r>
              <a:rPr lang="sr-Latn-CS" sz="2800" dirty="0" smtClean="0"/>
              <a:t> </a:t>
            </a:r>
            <a:r>
              <a:rPr lang="ru-RU" sz="2800" dirty="0" smtClean="0"/>
              <a:t>осигурању</a:t>
            </a:r>
            <a:r>
              <a:rPr lang="sr-Latn-CS" sz="2800" dirty="0" smtClean="0"/>
              <a:t> </a:t>
            </a:r>
            <a:r>
              <a:rPr lang="ru-RU" sz="2800" dirty="0" smtClean="0"/>
              <a:t>пацијента</a:t>
            </a:r>
            <a:r>
              <a:rPr lang="sr-Latn-CS" sz="2800" dirty="0" smtClean="0"/>
              <a:t> </a:t>
            </a:r>
          </a:p>
          <a:p>
            <a:pPr eaLnBrk="1" hangingPunct="1">
              <a:lnSpc>
                <a:spcPct val="90000"/>
              </a:lnSpc>
            </a:pPr>
            <a:r>
              <a:rPr lang="ru-RU" sz="2800" dirty="0" smtClean="0"/>
              <a:t>Биографије</a:t>
            </a:r>
            <a:r>
              <a:rPr lang="sr-Latn-CS" sz="2800" dirty="0" smtClean="0"/>
              <a:t> </a:t>
            </a:r>
            <a:r>
              <a:rPr lang="ru-RU" sz="2800" dirty="0" smtClean="0"/>
              <a:t>главног</a:t>
            </a:r>
            <a:r>
              <a:rPr lang="sr-Latn-CS" sz="2800" dirty="0" smtClean="0"/>
              <a:t> </a:t>
            </a:r>
            <a:r>
              <a:rPr lang="ru-RU" sz="2800" dirty="0" smtClean="0"/>
              <a:t>и</a:t>
            </a:r>
            <a:r>
              <a:rPr lang="sr-Latn-CS" sz="2800" dirty="0" smtClean="0"/>
              <a:t> </a:t>
            </a:r>
            <a:r>
              <a:rPr lang="ru-RU" sz="2800" dirty="0" smtClean="0"/>
              <a:t>помоћних</a:t>
            </a:r>
            <a:r>
              <a:rPr lang="sr-Latn-CS" sz="2800" dirty="0" smtClean="0"/>
              <a:t>  </a:t>
            </a:r>
            <a:r>
              <a:rPr lang="ru-RU" sz="2800" dirty="0" smtClean="0"/>
              <a:t>истраживача</a:t>
            </a:r>
            <a:endParaRPr lang="sr-Latn-CS" sz="2800" dirty="0" smtClean="0"/>
          </a:p>
          <a:p>
            <a:pPr eaLnBrk="1" hangingPunct="1">
              <a:lnSpc>
                <a:spcPct val="90000"/>
              </a:lnSpc>
            </a:pPr>
            <a:r>
              <a:rPr lang="ru-RU" sz="2800" dirty="0" smtClean="0"/>
              <a:t>Све</a:t>
            </a:r>
            <a:r>
              <a:rPr lang="sr-Latn-CS" sz="2800" dirty="0" smtClean="0"/>
              <a:t> </a:t>
            </a:r>
            <a:r>
              <a:rPr lang="ru-RU" sz="2800" dirty="0" smtClean="0"/>
              <a:t>значајне</a:t>
            </a:r>
            <a:r>
              <a:rPr lang="sr-Latn-CS" sz="2800" dirty="0" smtClean="0"/>
              <a:t> </a:t>
            </a:r>
            <a:r>
              <a:rPr lang="ru-RU" sz="2800" dirty="0" smtClean="0"/>
              <a:t>претходне</a:t>
            </a:r>
            <a:r>
              <a:rPr lang="sr-Latn-CS" sz="2800" dirty="0" smtClean="0"/>
              <a:t> </a:t>
            </a:r>
            <a:r>
              <a:rPr lang="ru-RU" sz="2800" dirty="0" smtClean="0"/>
              <a:t>одлуке</a:t>
            </a:r>
            <a:r>
              <a:rPr lang="sr-Latn-CS" sz="2800" dirty="0" smtClean="0"/>
              <a:t> </a:t>
            </a:r>
            <a:r>
              <a:rPr lang="ru-RU" sz="2800" dirty="0" smtClean="0"/>
              <a:t>везане</a:t>
            </a:r>
            <a:r>
              <a:rPr lang="sr-Latn-CS" sz="2800" dirty="0" smtClean="0"/>
              <a:t> </a:t>
            </a:r>
            <a:r>
              <a:rPr lang="ru-RU" sz="2800" dirty="0" smtClean="0"/>
              <a:t>за</a:t>
            </a:r>
            <a:r>
              <a:rPr lang="sr-Latn-CS" sz="2800" dirty="0" smtClean="0"/>
              <a:t> </a:t>
            </a:r>
            <a:r>
              <a:rPr lang="ru-RU" sz="2800" dirty="0" smtClean="0"/>
              <a:t>предложену</a:t>
            </a:r>
            <a:r>
              <a:rPr lang="sr-Latn-CS" sz="2800" dirty="0" smtClean="0"/>
              <a:t> </a:t>
            </a:r>
            <a:r>
              <a:rPr lang="ru-RU" sz="2800" dirty="0" smtClean="0"/>
              <a:t>студију</a:t>
            </a:r>
            <a:endParaRPr lang="en-US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blipFill>
            <a:blip r:embed="rId2"/>
            <a:tile tx="0" ty="0" sx="100000" sy="100000" flip="none" algn="tl"/>
          </a:blipFill>
          <a:ln>
            <a:solidFill>
              <a:srgbClr val="FF33CC"/>
            </a:solidFill>
          </a:ln>
        </p:spPr>
        <p:txBody>
          <a:bodyPr/>
          <a:lstStyle/>
          <a:p>
            <a:pPr eaLnBrk="1" hangingPunct="1"/>
            <a:r>
              <a:rPr lang="ru-RU" sz="4000" dirty="0" smtClean="0"/>
              <a:t>ЗАВРШНИ</a:t>
            </a:r>
            <a:r>
              <a:rPr lang="sr-Latn-CS" sz="4000" dirty="0" smtClean="0"/>
              <a:t> </a:t>
            </a:r>
            <a:r>
              <a:rPr lang="ru-RU" sz="4000" dirty="0" smtClean="0"/>
              <a:t>ИЗВЕШТАЈ</a:t>
            </a:r>
            <a:r>
              <a:rPr lang="sr-Latn-CS" sz="4000" dirty="0" smtClean="0"/>
              <a:t> </a:t>
            </a:r>
            <a:endParaRPr lang="en-US" sz="4000" dirty="0" smtClean="0"/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46088" y="2060575"/>
            <a:ext cx="8229600" cy="4032721"/>
          </a:xfrm>
          <a:solidFill>
            <a:schemeClr val="bg1"/>
          </a:solidFill>
          <a:ln>
            <a:solidFill>
              <a:srgbClr val="FF33CC"/>
            </a:solidFill>
          </a:ln>
        </p:spPr>
        <p:txBody>
          <a:bodyPr/>
          <a:lstStyle/>
          <a:p>
            <a:pPr eaLnBrk="1" hangingPunct="1"/>
            <a:endParaRPr lang="ru-RU" sz="2800" b="1" dirty="0" smtClean="0"/>
          </a:p>
          <a:p>
            <a:pPr eaLnBrk="1" hangingPunct="1"/>
            <a:r>
              <a:rPr lang="ru-RU" sz="2800" b="1" dirty="0" smtClean="0">
                <a:solidFill>
                  <a:srgbClr val="FF0000"/>
                </a:solidFill>
              </a:rPr>
              <a:t>Завршни</a:t>
            </a:r>
            <a:r>
              <a:rPr lang="sr-Latn-CS" sz="2800" b="1" dirty="0" smtClean="0">
                <a:solidFill>
                  <a:srgbClr val="FF0000"/>
                </a:solidFill>
              </a:rPr>
              <a:t> </a:t>
            </a:r>
            <a:r>
              <a:rPr lang="ru-RU" sz="2800" b="1" dirty="0" smtClean="0">
                <a:solidFill>
                  <a:srgbClr val="FF0000"/>
                </a:solidFill>
              </a:rPr>
              <a:t>извештај</a:t>
            </a:r>
            <a:r>
              <a:rPr lang="sr-Latn-CS" sz="2800" dirty="0" smtClean="0">
                <a:solidFill>
                  <a:srgbClr val="FF0000"/>
                </a:solidFill>
              </a:rPr>
              <a:t>  </a:t>
            </a:r>
            <a:r>
              <a:rPr lang="ru-RU" sz="2800" dirty="0" smtClean="0"/>
              <a:t>о</a:t>
            </a:r>
            <a:r>
              <a:rPr lang="sr-Latn-CS" sz="2800" dirty="0" smtClean="0"/>
              <a:t> </a:t>
            </a:r>
            <a:r>
              <a:rPr lang="ru-RU" sz="2800" dirty="0" smtClean="0"/>
              <a:t>студији</a:t>
            </a:r>
            <a:r>
              <a:rPr lang="sr-Latn-CS" sz="2800" dirty="0" smtClean="0"/>
              <a:t>  </a:t>
            </a:r>
            <a:r>
              <a:rPr lang="ru-RU" sz="2800" dirty="0" smtClean="0"/>
              <a:t>за</a:t>
            </a:r>
            <a:r>
              <a:rPr lang="sr-Latn-CS" sz="2800" dirty="0" smtClean="0"/>
              <a:t> </a:t>
            </a:r>
            <a:r>
              <a:rPr lang="ru-RU" sz="2800" dirty="0" smtClean="0"/>
              <a:t>коју</a:t>
            </a:r>
            <a:r>
              <a:rPr lang="sr-Latn-CS" sz="2800" dirty="0" smtClean="0"/>
              <a:t> </a:t>
            </a:r>
            <a:r>
              <a:rPr lang="ru-RU" sz="2800" dirty="0" smtClean="0"/>
              <a:t>је</a:t>
            </a:r>
            <a:r>
              <a:rPr lang="sr-Latn-CS" sz="2800" dirty="0" smtClean="0"/>
              <a:t> </a:t>
            </a:r>
            <a:r>
              <a:rPr lang="ru-RU" sz="2800" dirty="0" smtClean="0"/>
              <a:t>ЕО</a:t>
            </a:r>
            <a:r>
              <a:rPr lang="sr-Latn-CS" sz="2800" dirty="0" smtClean="0"/>
              <a:t> </a:t>
            </a:r>
            <a:r>
              <a:rPr lang="ru-RU" sz="2800" dirty="0" smtClean="0"/>
              <a:t>дао</a:t>
            </a:r>
            <a:r>
              <a:rPr lang="sr-Latn-CS" sz="2800" dirty="0" smtClean="0"/>
              <a:t> </a:t>
            </a:r>
            <a:r>
              <a:rPr lang="ru-RU" sz="2800" dirty="0" smtClean="0"/>
              <a:t>сагласност</a:t>
            </a:r>
            <a:r>
              <a:rPr lang="sr-Latn-CS" sz="2800" dirty="0" smtClean="0"/>
              <a:t> </a:t>
            </a:r>
            <a:r>
              <a:rPr lang="ru-RU" sz="2800" b="1" dirty="0" smtClean="0"/>
              <a:t>подноси</a:t>
            </a:r>
            <a:r>
              <a:rPr lang="sr-Latn-CS" sz="2800" b="1" dirty="0" smtClean="0"/>
              <a:t> </a:t>
            </a:r>
            <a:r>
              <a:rPr lang="ru-RU" sz="2800" b="1" dirty="0" smtClean="0"/>
              <a:t>главни</a:t>
            </a:r>
            <a:r>
              <a:rPr lang="sr-Latn-CS" sz="2800" b="1" dirty="0" smtClean="0"/>
              <a:t> </a:t>
            </a:r>
            <a:r>
              <a:rPr lang="ru-RU" sz="2800" b="1" dirty="0" smtClean="0"/>
              <a:t>испитивач</a:t>
            </a:r>
            <a:endParaRPr lang="sr-Latn-CS" sz="2800" b="1" dirty="0" smtClean="0"/>
          </a:p>
          <a:p>
            <a:pPr eaLnBrk="1" hangingPunct="1"/>
            <a:r>
              <a:rPr lang="ru-RU" sz="2800" dirty="0" smtClean="0"/>
              <a:t>Завршни</a:t>
            </a:r>
            <a:r>
              <a:rPr lang="sr-Latn-CS" sz="2800" dirty="0" smtClean="0"/>
              <a:t> </a:t>
            </a:r>
            <a:r>
              <a:rPr lang="ru-RU" sz="2800" dirty="0" smtClean="0"/>
              <a:t>извештај</a:t>
            </a:r>
            <a:r>
              <a:rPr lang="sr-Latn-CS" sz="2800" dirty="0" smtClean="0"/>
              <a:t> </a:t>
            </a:r>
            <a:r>
              <a:rPr lang="ru-RU" sz="2800" dirty="0" smtClean="0"/>
              <a:t>се</a:t>
            </a:r>
            <a:r>
              <a:rPr lang="sr-Latn-CS" sz="2800" dirty="0" smtClean="0"/>
              <a:t> </a:t>
            </a:r>
            <a:r>
              <a:rPr lang="ru-RU" sz="2800" dirty="0" smtClean="0"/>
              <a:t>подноси</a:t>
            </a:r>
            <a:r>
              <a:rPr lang="sr-Latn-CS" sz="2800" b="1" dirty="0" smtClean="0"/>
              <a:t> </a:t>
            </a:r>
            <a:r>
              <a:rPr lang="ru-RU" sz="2800" b="1" dirty="0" smtClean="0"/>
              <a:t>најкасније</a:t>
            </a:r>
            <a:r>
              <a:rPr lang="sr-Latn-CS" sz="2800" b="1" dirty="0" smtClean="0"/>
              <a:t> </a:t>
            </a:r>
            <a:r>
              <a:rPr lang="ru-RU" sz="2800" b="1" dirty="0"/>
              <a:t>3</a:t>
            </a:r>
            <a:r>
              <a:rPr lang="sr-Latn-CS" sz="2800" b="1" dirty="0" smtClean="0"/>
              <a:t> </a:t>
            </a:r>
            <a:r>
              <a:rPr lang="ru-RU" sz="2800" b="1" dirty="0" smtClean="0"/>
              <a:t>месеца</a:t>
            </a:r>
            <a:r>
              <a:rPr lang="sr-Latn-CS" sz="2800" b="1" dirty="0" smtClean="0"/>
              <a:t> </a:t>
            </a:r>
            <a:r>
              <a:rPr lang="ru-RU" sz="2800" b="1" dirty="0" smtClean="0"/>
              <a:t>од</a:t>
            </a:r>
            <a:r>
              <a:rPr lang="sr-Latn-CS" sz="2800" b="1" dirty="0" smtClean="0"/>
              <a:t> </a:t>
            </a:r>
            <a:r>
              <a:rPr lang="ru-RU" sz="2800" b="1" dirty="0" smtClean="0"/>
              <a:t>момента</a:t>
            </a:r>
            <a:r>
              <a:rPr lang="sr-Latn-CS" sz="2800" b="1" dirty="0" smtClean="0"/>
              <a:t> </a:t>
            </a:r>
            <a:r>
              <a:rPr lang="ru-RU" sz="2800" b="1" dirty="0" smtClean="0"/>
              <a:t>када</a:t>
            </a:r>
            <a:r>
              <a:rPr lang="sr-Latn-CS" sz="2800" b="1" dirty="0" smtClean="0"/>
              <a:t> </a:t>
            </a:r>
            <a:r>
              <a:rPr lang="ru-RU" sz="2800" b="1" dirty="0" smtClean="0"/>
              <a:t>је</a:t>
            </a:r>
            <a:r>
              <a:rPr lang="sr-Latn-CS" sz="2800" b="1" dirty="0" smtClean="0"/>
              <a:t> </a:t>
            </a:r>
            <a:r>
              <a:rPr lang="ru-RU" sz="2800" b="1" dirty="0" smtClean="0"/>
              <a:t>последњи</a:t>
            </a:r>
            <a:r>
              <a:rPr lang="sr-Latn-CS" sz="2800" b="1" dirty="0" smtClean="0"/>
              <a:t> </a:t>
            </a:r>
            <a:r>
              <a:rPr lang="ru-RU" sz="2800" b="1" dirty="0" smtClean="0"/>
              <a:t>пацијент</a:t>
            </a:r>
            <a:r>
              <a:rPr lang="sr-Latn-CS" sz="2800" b="1" dirty="0" smtClean="0"/>
              <a:t> </a:t>
            </a:r>
            <a:r>
              <a:rPr lang="ru-RU" sz="2800" b="1" dirty="0" smtClean="0"/>
              <a:t>завршио</a:t>
            </a:r>
            <a:r>
              <a:rPr lang="sr-Latn-CS" sz="2800" b="1" dirty="0" smtClean="0"/>
              <a:t> </a:t>
            </a:r>
            <a:r>
              <a:rPr lang="ru-RU" sz="2800" b="1" dirty="0" smtClean="0"/>
              <a:t>протокол</a:t>
            </a:r>
            <a:endParaRPr lang="sr-Latn-CS" sz="2800" b="1" dirty="0" smtClean="0"/>
          </a:p>
          <a:p>
            <a:pPr eaLnBrk="1" hangingPunct="1"/>
            <a:r>
              <a:rPr lang="ru-RU" sz="2800" b="1" dirty="0" smtClean="0">
                <a:solidFill>
                  <a:srgbClr val="FF0000"/>
                </a:solidFill>
              </a:rPr>
              <a:t>Периодични</a:t>
            </a:r>
            <a:r>
              <a:rPr lang="sr-Latn-CS" sz="2800" b="1" dirty="0" smtClean="0">
                <a:solidFill>
                  <a:srgbClr val="FF0000"/>
                </a:solidFill>
              </a:rPr>
              <a:t> </a:t>
            </a:r>
            <a:r>
              <a:rPr lang="ru-RU" sz="2800" b="1" dirty="0" smtClean="0">
                <a:solidFill>
                  <a:srgbClr val="FF0000"/>
                </a:solidFill>
              </a:rPr>
              <a:t>извештај</a:t>
            </a:r>
            <a:r>
              <a:rPr lang="sr-Latn-CS" sz="2800" b="1" dirty="0" smtClean="0">
                <a:solidFill>
                  <a:srgbClr val="FF0000"/>
                </a:solidFill>
              </a:rPr>
              <a:t> </a:t>
            </a:r>
            <a:r>
              <a:rPr lang="ru-RU" sz="2800" dirty="0" smtClean="0"/>
              <a:t>о</a:t>
            </a:r>
            <a:r>
              <a:rPr lang="sr-Latn-CS" sz="2800" dirty="0" smtClean="0"/>
              <a:t> </a:t>
            </a:r>
            <a:r>
              <a:rPr lang="ru-RU" sz="2800" dirty="0" smtClean="0"/>
              <a:t>студији</a:t>
            </a:r>
            <a:r>
              <a:rPr lang="sr-Latn-CS" sz="2800" dirty="0" smtClean="0"/>
              <a:t> </a:t>
            </a:r>
            <a:r>
              <a:rPr lang="ru-RU" sz="2800" dirty="0" smtClean="0"/>
              <a:t>се</a:t>
            </a:r>
            <a:r>
              <a:rPr lang="sr-Latn-CS" sz="2800" b="1" dirty="0" smtClean="0"/>
              <a:t> </a:t>
            </a:r>
            <a:r>
              <a:rPr lang="ru-RU" sz="2800" b="1" dirty="0" smtClean="0"/>
              <a:t>подноси</a:t>
            </a:r>
            <a:r>
              <a:rPr lang="sr-Latn-CS" sz="2800" b="1" dirty="0" smtClean="0"/>
              <a:t> </a:t>
            </a:r>
            <a:r>
              <a:rPr lang="ru-RU" sz="2800" b="1" dirty="0" smtClean="0"/>
              <a:t>свака</a:t>
            </a:r>
            <a:r>
              <a:rPr lang="sr-Latn-CS" sz="2800" b="1" dirty="0" smtClean="0"/>
              <a:t> 3 </a:t>
            </a:r>
            <a:r>
              <a:rPr lang="ru-RU" sz="2800" b="1" dirty="0" smtClean="0"/>
              <a:t>месеца</a:t>
            </a:r>
            <a:endParaRPr lang="en-US" sz="28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solidFill>
            <a:schemeClr val="bg1"/>
          </a:solidFill>
          <a:ln>
            <a:solidFill>
              <a:srgbClr val="FF33CC"/>
            </a:solidFill>
          </a:ln>
        </p:spPr>
        <p:txBody>
          <a:bodyPr/>
          <a:lstStyle/>
          <a:p>
            <a:pPr eaLnBrk="1" hangingPunct="1"/>
            <a:r>
              <a:rPr lang="ru-RU" sz="4000" dirty="0" smtClean="0"/>
              <a:t>ЗАДАЦИ</a:t>
            </a:r>
            <a:r>
              <a:rPr lang="sr-Latn-CS" sz="4000" dirty="0" smtClean="0"/>
              <a:t> </a:t>
            </a:r>
            <a:r>
              <a:rPr lang="ru-RU" sz="4000" dirty="0" smtClean="0"/>
              <a:t>ЕО</a:t>
            </a:r>
            <a:r>
              <a:rPr lang="sr-Latn-CS" sz="4000" dirty="0" smtClean="0"/>
              <a:t> </a:t>
            </a:r>
            <a:r>
              <a:rPr lang="ru-RU" sz="4000" dirty="0" smtClean="0"/>
              <a:t>СРБИЈЕ</a:t>
            </a:r>
            <a:r>
              <a:rPr lang="sr-Latn-CS" sz="4000" dirty="0" smtClean="0"/>
              <a:t> </a:t>
            </a:r>
            <a:endParaRPr lang="en-US" sz="4000" dirty="0" smtClean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981200"/>
            <a:ext cx="8229600" cy="4525963"/>
          </a:xfrm>
          <a:solidFill>
            <a:schemeClr val="bg1"/>
          </a:solidFill>
          <a:ln>
            <a:solidFill>
              <a:srgbClr val="FF33CC"/>
            </a:solidFill>
          </a:ln>
        </p:spPr>
        <p:txBody>
          <a:bodyPr/>
          <a:lstStyle/>
          <a:p>
            <a:pPr eaLnBrk="1" hangingPunct="1">
              <a:lnSpc>
                <a:spcPct val="90000"/>
              </a:lnSpc>
            </a:pPr>
            <a:endParaRPr lang="ru-RU" sz="2800" dirty="0" smtClean="0"/>
          </a:p>
          <a:p>
            <a:pPr eaLnBrk="1" hangingPunct="1">
              <a:lnSpc>
                <a:spcPct val="90000"/>
              </a:lnSpc>
            </a:pPr>
            <a:r>
              <a:rPr lang="ru-RU" sz="2800" dirty="0" smtClean="0"/>
              <a:t>Предлаже</a:t>
            </a:r>
            <a:r>
              <a:rPr lang="sr-Latn-CS" sz="2800" dirty="0" smtClean="0"/>
              <a:t> </a:t>
            </a:r>
            <a:r>
              <a:rPr lang="ru-RU" sz="2800" dirty="0" smtClean="0"/>
              <a:t>основна</a:t>
            </a:r>
            <a:r>
              <a:rPr lang="sr-Latn-CS" sz="2800" dirty="0" smtClean="0"/>
              <a:t> </a:t>
            </a:r>
            <a:r>
              <a:rPr lang="ru-RU" sz="2800" dirty="0" smtClean="0"/>
              <a:t>начела</a:t>
            </a:r>
            <a:r>
              <a:rPr lang="sr-Latn-CS" sz="2800" dirty="0" smtClean="0"/>
              <a:t> </a:t>
            </a:r>
            <a:r>
              <a:rPr lang="ru-RU" sz="2800" dirty="0" smtClean="0"/>
              <a:t>професионалне</a:t>
            </a:r>
            <a:r>
              <a:rPr lang="sr-Latn-CS" sz="2800" dirty="0" smtClean="0"/>
              <a:t> </a:t>
            </a:r>
            <a:r>
              <a:rPr lang="ru-RU" sz="2800" dirty="0" smtClean="0"/>
              <a:t>етике</a:t>
            </a:r>
            <a:r>
              <a:rPr lang="sr-Latn-CS" sz="2800" dirty="0" smtClean="0"/>
              <a:t> </a:t>
            </a:r>
            <a:r>
              <a:rPr lang="ru-RU" sz="2800" dirty="0" smtClean="0"/>
              <a:t>здравствених</a:t>
            </a:r>
            <a:r>
              <a:rPr lang="sr-Latn-CS" sz="2800" dirty="0" smtClean="0"/>
              <a:t> </a:t>
            </a:r>
            <a:r>
              <a:rPr lang="ru-RU" sz="2800" dirty="0" smtClean="0"/>
              <a:t>радника</a:t>
            </a:r>
            <a:r>
              <a:rPr lang="sr-Latn-CS" sz="2800" dirty="0" smtClean="0"/>
              <a:t> </a:t>
            </a:r>
            <a:r>
              <a:rPr lang="ru-RU" sz="2800" dirty="0" smtClean="0"/>
              <a:t>и</a:t>
            </a:r>
            <a:r>
              <a:rPr lang="sr-Latn-CS" sz="2800" dirty="0" smtClean="0"/>
              <a:t> </a:t>
            </a:r>
            <a:r>
              <a:rPr lang="ru-RU" sz="2800" dirty="0" smtClean="0"/>
              <a:t>прати</a:t>
            </a:r>
            <a:r>
              <a:rPr lang="sr-Latn-CS" sz="2800" dirty="0" smtClean="0"/>
              <a:t> </a:t>
            </a:r>
            <a:r>
              <a:rPr lang="ru-RU" sz="2800" dirty="0" smtClean="0"/>
              <a:t>њихову</a:t>
            </a:r>
            <a:r>
              <a:rPr lang="sr-Latn-CS" sz="2800" dirty="0" smtClean="0"/>
              <a:t> </a:t>
            </a:r>
            <a:r>
              <a:rPr lang="ru-RU" sz="2800" dirty="0" smtClean="0"/>
              <a:t>примену</a:t>
            </a:r>
            <a:endParaRPr lang="en-US" sz="2800" dirty="0" smtClean="0"/>
          </a:p>
          <a:p>
            <a:pPr eaLnBrk="1" hangingPunct="1">
              <a:lnSpc>
                <a:spcPct val="90000"/>
              </a:lnSpc>
            </a:pPr>
            <a:r>
              <a:rPr lang="ru-RU" sz="2800" dirty="0" smtClean="0"/>
              <a:t>Координира</a:t>
            </a:r>
            <a:r>
              <a:rPr lang="sr-Latn-CS" sz="2800" dirty="0" smtClean="0"/>
              <a:t> </a:t>
            </a:r>
            <a:r>
              <a:rPr lang="ru-RU" sz="2800" dirty="0" smtClean="0"/>
              <a:t>рад</a:t>
            </a:r>
            <a:r>
              <a:rPr lang="sr-Latn-CS" sz="2800" dirty="0" smtClean="0"/>
              <a:t> </a:t>
            </a:r>
            <a:r>
              <a:rPr lang="ru-RU" sz="2800" dirty="0" smtClean="0"/>
              <a:t>ЕО</a:t>
            </a:r>
            <a:r>
              <a:rPr lang="sr-Latn-CS" sz="2800" dirty="0" smtClean="0"/>
              <a:t> </a:t>
            </a:r>
            <a:r>
              <a:rPr lang="ru-RU" sz="2800" dirty="0" smtClean="0"/>
              <a:t>у</a:t>
            </a:r>
            <a:r>
              <a:rPr lang="sr-Latn-CS" sz="2800" dirty="0" smtClean="0"/>
              <a:t> </a:t>
            </a:r>
            <a:r>
              <a:rPr lang="ru-RU" sz="2800" dirty="0" smtClean="0"/>
              <a:t>здравственим</a:t>
            </a:r>
            <a:r>
              <a:rPr lang="sr-Latn-CS" sz="2800" dirty="0" smtClean="0"/>
              <a:t> </a:t>
            </a:r>
            <a:r>
              <a:rPr lang="ru-RU" sz="2800" dirty="0" smtClean="0"/>
              <a:t>установама</a:t>
            </a:r>
            <a:endParaRPr lang="sr-Latn-CS" sz="2800" dirty="0" smtClean="0"/>
          </a:p>
          <a:p>
            <a:pPr eaLnBrk="1" hangingPunct="1">
              <a:lnSpc>
                <a:spcPct val="90000"/>
              </a:lnSpc>
            </a:pPr>
            <a:r>
              <a:rPr lang="ru-RU" sz="2800" dirty="0" smtClean="0"/>
              <a:t>Прати</a:t>
            </a:r>
            <a:r>
              <a:rPr lang="sr-Latn-CS" sz="2800" dirty="0" smtClean="0"/>
              <a:t> </a:t>
            </a:r>
            <a:r>
              <a:rPr lang="ru-RU" sz="2800" dirty="0" smtClean="0"/>
              <a:t>спровођење</a:t>
            </a:r>
            <a:r>
              <a:rPr lang="sr-Latn-CS" sz="2800" dirty="0" smtClean="0"/>
              <a:t> </a:t>
            </a:r>
            <a:r>
              <a:rPr lang="ru-RU" sz="2800" dirty="0" smtClean="0"/>
              <a:t>научних</a:t>
            </a:r>
            <a:r>
              <a:rPr lang="sr-Latn-CS" sz="2800" dirty="0" smtClean="0"/>
              <a:t> </a:t>
            </a:r>
            <a:r>
              <a:rPr lang="ru-RU" sz="2800" dirty="0" smtClean="0"/>
              <a:t>истраживања</a:t>
            </a:r>
            <a:r>
              <a:rPr lang="sr-Latn-CS" sz="2800" dirty="0" smtClean="0"/>
              <a:t> </a:t>
            </a:r>
            <a:r>
              <a:rPr lang="ru-RU" sz="2800" dirty="0" smtClean="0"/>
              <a:t>и</a:t>
            </a:r>
            <a:r>
              <a:rPr lang="sr-Latn-CS" sz="2800" dirty="0" smtClean="0"/>
              <a:t> </a:t>
            </a:r>
            <a:r>
              <a:rPr lang="ru-RU" sz="2800" dirty="0" smtClean="0"/>
              <a:t>клиничких</a:t>
            </a:r>
            <a:r>
              <a:rPr lang="sr-Latn-CS" sz="2800" dirty="0" smtClean="0"/>
              <a:t> </a:t>
            </a:r>
            <a:r>
              <a:rPr lang="ru-RU" sz="2800" dirty="0" smtClean="0"/>
              <a:t>испитивања</a:t>
            </a:r>
            <a:r>
              <a:rPr lang="sr-Latn-CS" sz="2800" dirty="0" smtClean="0"/>
              <a:t> </a:t>
            </a:r>
            <a:r>
              <a:rPr lang="ru-RU" sz="2800" dirty="0" smtClean="0"/>
              <a:t>лекова</a:t>
            </a:r>
            <a:r>
              <a:rPr lang="sr-Latn-CS" sz="2800" dirty="0" smtClean="0"/>
              <a:t> </a:t>
            </a:r>
            <a:r>
              <a:rPr lang="ru-RU" sz="2800" dirty="0" smtClean="0"/>
              <a:t>и</a:t>
            </a:r>
            <a:r>
              <a:rPr lang="sr-Latn-CS" sz="2800" dirty="0" smtClean="0"/>
              <a:t> </a:t>
            </a:r>
            <a:r>
              <a:rPr lang="ru-RU" sz="2800" dirty="0" smtClean="0"/>
              <a:t>медицинских</a:t>
            </a:r>
            <a:r>
              <a:rPr lang="sr-Latn-CS" sz="2800" dirty="0" smtClean="0"/>
              <a:t> </a:t>
            </a:r>
            <a:r>
              <a:rPr lang="ru-RU" sz="2800" dirty="0" smtClean="0"/>
              <a:t>средстава</a:t>
            </a:r>
            <a:r>
              <a:rPr lang="sr-Latn-CS" sz="2800" dirty="0" smtClean="0"/>
              <a:t> </a:t>
            </a:r>
            <a:r>
              <a:rPr lang="ru-RU" sz="2800" dirty="0" smtClean="0"/>
              <a:t>у</a:t>
            </a:r>
            <a:r>
              <a:rPr lang="sr-Latn-CS" sz="2800" dirty="0" smtClean="0"/>
              <a:t> </a:t>
            </a:r>
            <a:r>
              <a:rPr lang="ru-RU" sz="2800" dirty="0" smtClean="0"/>
              <a:t>здравственим</a:t>
            </a:r>
            <a:r>
              <a:rPr lang="sr-Latn-CS" sz="2800" dirty="0" smtClean="0"/>
              <a:t> </a:t>
            </a:r>
            <a:r>
              <a:rPr lang="ru-RU" sz="2800" dirty="0" smtClean="0"/>
              <a:t>установама</a:t>
            </a:r>
            <a:r>
              <a:rPr lang="sr-Latn-CS" sz="2800" dirty="0" smtClean="0"/>
              <a:t> </a:t>
            </a:r>
            <a:r>
              <a:rPr lang="ru-RU" sz="2800" dirty="0" smtClean="0"/>
              <a:t>на</a:t>
            </a:r>
            <a:r>
              <a:rPr lang="sr-Latn-CS" sz="2800" dirty="0" smtClean="0"/>
              <a:t> </a:t>
            </a:r>
            <a:r>
              <a:rPr lang="ru-RU" sz="2800" dirty="0" smtClean="0"/>
              <a:t>територији</a:t>
            </a:r>
            <a:r>
              <a:rPr lang="sr-Latn-CS" sz="2800" dirty="0" smtClean="0"/>
              <a:t> </a:t>
            </a:r>
            <a:r>
              <a:rPr lang="ru-RU" sz="2800" dirty="0" smtClean="0"/>
              <a:t>Републике</a:t>
            </a:r>
            <a:endParaRPr lang="en-US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blipFill>
            <a:blip r:embed="rId2"/>
            <a:tile tx="0" ty="0" sx="100000" sy="100000" flip="none" algn="tl"/>
          </a:blipFill>
          <a:ln>
            <a:solidFill>
              <a:srgbClr val="FF33CC"/>
            </a:solidFill>
          </a:ln>
        </p:spPr>
        <p:txBody>
          <a:bodyPr/>
          <a:lstStyle/>
          <a:p>
            <a:pPr eaLnBrk="1" hangingPunct="1"/>
            <a:r>
              <a:rPr lang="ru-RU" sz="4000" dirty="0" smtClean="0"/>
              <a:t>РОКОВИ</a:t>
            </a:r>
            <a:r>
              <a:rPr lang="sr-Latn-CS" sz="4000" dirty="0" smtClean="0"/>
              <a:t> </a:t>
            </a:r>
            <a:r>
              <a:rPr lang="ru-RU" sz="4000" dirty="0" smtClean="0"/>
              <a:t>ЗА</a:t>
            </a:r>
            <a:r>
              <a:rPr lang="sr-Latn-CS" sz="4000" dirty="0" smtClean="0"/>
              <a:t> </a:t>
            </a:r>
            <a:r>
              <a:rPr lang="ru-RU" sz="4000" dirty="0" smtClean="0"/>
              <a:t>ПРИЈАВУ</a:t>
            </a:r>
            <a:r>
              <a:rPr lang="sr-Latn-CS" sz="4000" dirty="0" smtClean="0"/>
              <a:t> </a:t>
            </a:r>
            <a:r>
              <a:rPr lang="ru-RU" sz="4000" dirty="0" smtClean="0"/>
              <a:t>НЕЖЕЉЕНИХ</a:t>
            </a:r>
            <a:r>
              <a:rPr lang="sr-Latn-CS" sz="4000" dirty="0" smtClean="0"/>
              <a:t> </a:t>
            </a:r>
            <a:r>
              <a:rPr lang="ru-RU" sz="4000" dirty="0" smtClean="0"/>
              <a:t>ДЕЈСТАВА</a:t>
            </a:r>
            <a:r>
              <a:rPr lang="sr-Latn-CS" sz="4000" dirty="0" smtClean="0"/>
              <a:t> </a:t>
            </a:r>
            <a:endParaRPr lang="en-US" sz="4000" dirty="0" smtClean="0"/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11560" y="2143125"/>
            <a:ext cx="8065591" cy="3950171"/>
          </a:xfrm>
          <a:solidFill>
            <a:schemeClr val="bg1"/>
          </a:solidFill>
          <a:ln>
            <a:solidFill>
              <a:srgbClr val="FF33CC"/>
            </a:solidFill>
          </a:ln>
        </p:spPr>
        <p:txBody>
          <a:bodyPr/>
          <a:lstStyle/>
          <a:p>
            <a:pPr eaLnBrk="1" hangingPunct="1"/>
            <a:endParaRPr lang="ru-RU" sz="2800" dirty="0" smtClean="0"/>
          </a:p>
          <a:p>
            <a:pPr eaLnBrk="1" hangingPunct="1"/>
            <a:r>
              <a:rPr lang="ru-RU" sz="2800" dirty="0" smtClean="0"/>
              <a:t>СВЕ</a:t>
            </a:r>
            <a:r>
              <a:rPr lang="sr-Latn-CS" sz="2800" dirty="0" smtClean="0"/>
              <a:t> </a:t>
            </a:r>
            <a:r>
              <a:rPr lang="ru-RU" sz="2800" dirty="0" smtClean="0"/>
              <a:t>ОЗБИЉНЕ</a:t>
            </a:r>
            <a:r>
              <a:rPr lang="sr-Latn-CS" sz="2800" dirty="0" smtClean="0"/>
              <a:t> </a:t>
            </a:r>
            <a:r>
              <a:rPr lang="ru-RU" sz="2800" dirty="0" smtClean="0"/>
              <a:t>НЕЖЕЉЕНЕ</a:t>
            </a:r>
            <a:r>
              <a:rPr lang="sr-Latn-CS" sz="2800" dirty="0" smtClean="0"/>
              <a:t> </a:t>
            </a:r>
            <a:r>
              <a:rPr lang="ru-RU" sz="2800" dirty="0" smtClean="0"/>
              <a:t>ДОГАЂАЈЕ</a:t>
            </a:r>
            <a:r>
              <a:rPr lang="sr-Latn-CS" sz="2800" dirty="0" smtClean="0"/>
              <a:t> </a:t>
            </a:r>
            <a:r>
              <a:rPr lang="ru-RU" sz="2800" dirty="0" smtClean="0"/>
              <a:t>У</a:t>
            </a:r>
            <a:r>
              <a:rPr lang="sr-Latn-CS" sz="2800" dirty="0" smtClean="0"/>
              <a:t> </a:t>
            </a:r>
            <a:r>
              <a:rPr lang="ru-RU" sz="2800" dirty="0" smtClean="0"/>
              <a:t>ОКВИРУ</a:t>
            </a:r>
            <a:r>
              <a:rPr lang="sr-Latn-CS" sz="2800" dirty="0" smtClean="0"/>
              <a:t>  </a:t>
            </a:r>
            <a:r>
              <a:rPr lang="ru-RU" sz="2800" dirty="0" smtClean="0"/>
              <a:t>КЛИНИЧКОГ</a:t>
            </a:r>
            <a:r>
              <a:rPr lang="sr-Latn-CS" sz="2800" dirty="0" smtClean="0"/>
              <a:t> </a:t>
            </a:r>
            <a:r>
              <a:rPr lang="ru-RU" sz="2800" dirty="0" smtClean="0"/>
              <a:t>ИСПИТИВАЊА</a:t>
            </a:r>
            <a:r>
              <a:rPr lang="sr-Latn-CS" sz="2800" dirty="0" smtClean="0"/>
              <a:t> </a:t>
            </a:r>
            <a:r>
              <a:rPr lang="ru-RU" sz="2800" dirty="0" smtClean="0"/>
              <a:t>ГЛАВНИ</a:t>
            </a:r>
            <a:r>
              <a:rPr lang="sr-Latn-CS" sz="2800" dirty="0" smtClean="0"/>
              <a:t> </a:t>
            </a:r>
            <a:r>
              <a:rPr lang="ru-RU" sz="2800" dirty="0" smtClean="0"/>
              <a:t>ИСТРАЖИВАЧ</a:t>
            </a:r>
            <a:r>
              <a:rPr lang="sr-Latn-CS" sz="2800" dirty="0" smtClean="0"/>
              <a:t> </a:t>
            </a:r>
            <a:r>
              <a:rPr lang="ru-RU" sz="2800" dirty="0" smtClean="0"/>
              <a:t>ЈЕ</a:t>
            </a:r>
            <a:r>
              <a:rPr lang="sr-Latn-CS" sz="2800" dirty="0" smtClean="0"/>
              <a:t> </a:t>
            </a:r>
            <a:r>
              <a:rPr lang="ru-RU" sz="2800" dirty="0" smtClean="0"/>
              <a:t>ДУЖАН</a:t>
            </a:r>
            <a:r>
              <a:rPr lang="sr-Latn-CS" sz="2800" dirty="0" smtClean="0"/>
              <a:t> </a:t>
            </a:r>
            <a:r>
              <a:rPr lang="ru-RU" sz="2800" dirty="0" smtClean="0"/>
              <a:t>ДА</a:t>
            </a:r>
            <a:r>
              <a:rPr lang="sr-Latn-CS" sz="2800" dirty="0" smtClean="0"/>
              <a:t> </a:t>
            </a:r>
            <a:r>
              <a:rPr lang="ru-RU" sz="2800" dirty="0" smtClean="0"/>
              <a:t>ПРИЈАВИ</a:t>
            </a:r>
            <a:r>
              <a:rPr lang="sr-Latn-CS" sz="2800" dirty="0" smtClean="0"/>
              <a:t> </a:t>
            </a:r>
            <a:r>
              <a:rPr lang="ru-RU" sz="2800" b="1" dirty="0" smtClean="0">
                <a:solidFill>
                  <a:srgbClr val="FF0000"/>
                </a:solidFill>
              </a:rPr>
              <a:t>ОДМАХ</a:t>
            </a:r>
            <a:r>
              <a:rPr lang="sr-Latn-CS" sz="2800" dirty="0" smtClean="0">
                <a:solidFill>
                  <a:srgbClr val="FF0000"/>
                </a:solidFill>
              </a:rPr>
              <a:t> </a:t>
            </a:r>
            <a:r>
              <a:rPr lang="ru-RU" sz="2800" dirty="0" smtClean="0"/>
              <a:t>ПО</a:t>
            </a:r>
            <a:r>
              <a:rPr lang="sr-Latn-CS" sz="2800" dirty="0" smtClean="0"/>
              <a:t> </a:t>
            </a:r>
            <a:r>
              <a:rPr lang="ru-RU" sz="2800" dirty="0" smtClean="0"/>
              <a:t>ДЕШАВАЊУ</a:t>
            </a:r>
            <a:endParaRPr lang="sr-Latn-CS" sz="2800" dirty="0" smtClean="0"/>
          </a:p>
          <a:p>
            <a:pPr eaLnBrk="1" hangingPunct="1"/>
            <a:r>
              <a:rPr lang="ru-RU" sz="2800" dirty="0" smtClean="0"/>
              <a:t>У</a:t>
            </a:r>
            <a:r>
              <a:rPr lang="sr-Latn-CS" sz="2800" dirty="0" smtClean="0"/>
              <a:t> </a:t>
            </a:r>
            <a:r>
              <a:rPr lang="ru-RU" sz="2800" dirty="0" smtClean="0"/>
              <a:t>РОКУ</a:t>
            </a:r>
            <a:r>
              <a:rPr lang="sr-Latn-CS" sz="2800" dirty="0" smtClean="0"/>
              <a:t> </a:t>
            </a:r>
            <a:r>
              <a:rPr lang="ru-RU" sz="2800" dirty="0" smtClean="0"/>
              <a:t>од </a:t>
            </a:r>
            <a:r>
              <a:rPr lang="sr-Latn-CS" sz="2800" b="1" dirty="0" smtClean="0">
                <a:solidFill>
                  <a:srgbClr val="FF0000"/>
                </a:solidFill>
              </a:rPr>
              <a:t>7 </a:t>
            </a:r>
            <a:r>
              <a:rPr lang="ru-RU" sz="2800" b="1" dirty="0" smtClean="0">
                <a:solidFill>
                  <a:srgbClr val="FF0000"/>
                </a:solidFill>
              </a:rPr>
              <a:t>ДАНА</a:t>
            </a:r>
            <a:r>
              <a:rPr lang="sr-Latn-CS" sz="2800" dirty="0" smtClean="0">
                <a:solidFill>
                  <a:srgbClr val="FF0000"/>
                </a:solidFill>
              </a:rPr>
              <a:t> </a:t>
            </a:r>
            <a:r>
              <a:rPr lang="ru-RU" sz="2800" dirty="0" smtClean="0"/>
              <a:t>У</a:t>
            </a:r>
            <a:r>
              <a:rPr lang="sr-Latn-CS" sz="2800" dirty="0" smtClean="0"/>
              <a:t> </a:t>
            </a:r>
            <a:r>
              <a:rPr lang="ru-RU" sz="2800" dirty="0" smtClean="0"/>
              <a:t>СЛУЧАЈУ</a:t>
            </a:r>
            <a:r>
              <a:rPr lang="sr-Latn-CS" sz="2800" dirty="0" smtClean="0"/>
              <a:t> </a:t>
            </a:r>
            <a:r>
              <a:rPr lang="ru-RU" sz="2800" dirty="0" smtClean="0"/>
              <a:t>СМРТНОГ</a:t>
            </a:r>
            <a:r>
              <a:rPr lang="sr-Latn-CS" sz="2800" dirty="0" smtClean="0"/>
              <a:t> </a:t>
            </a:r>
            <a:r>
              <a:rPr lang="ru-RU" sz="2800" dirty="0" smtClean="0"/>
              <a:t>ИСХОДА</a:t>
            </a:r>
            <a:r>
              <a:rPr lang="sr-Latn-CS" sz="2800" dirty="0" smtClean="0"/>
              <a:t> </a:t>
            </a:r>
            <a:r>
              <a:rPr lang="ru-RU" sz="2800" dirty="0" smtClean="0"/>
              <a:t>ИЛИ</a:t>
            </a:r>
            <a:r>
              <a:rPr lang="sr-Latn-CS" sz="2800" dirty="0" smtClean="0"/>
              <a:t> </a:t>
            </a:r>
            <a:r>
              <a:rPr lang="ru-RU" sz="2800" dirty="0" smtClean="0"/>
              <a:t>УГРОЖЕНОГ</a:t>
            </a:r>
            <a:r>
              <a:rPr lang="sr-Latn-CS" sz="2800" dirty="0" smtClean="0"/>
              <a:t> </a:t>
            </a:r>
            <a:r>
              <a:rPr lang="ru-RU" sz="2800" dirty="0" smtClean="0"/>
              <a:t>ЖИВОТА</a:t>
            </a:r>
            <a:r>
              <a:rPr lang="sr-Latn-CS" sz="2800" dirty="0" smtClean="0"/>
              <a:t> </a:t>
            </a:r>
            <a:r>
              <a:rPr lang="ru-RU" sz="2800" dirty="0" smtClean="0"/>
              <a:t>ПАЦИЈЕНТА</a:t>
            </a:r>
            <a:r>
              <a:rPr lang="sr-Latn-CS" sz="2800" dirty="0" smtClean="0"/>
              <a:t> </a:t>
            </a:r>
            <a:endParaRPr lang="en-US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>
          <a:blipFill>
            <a:blip r:embed="rId2"/>
            <a:tile tx="0" ty="0" sx="100000" sy="100000" flip="none" algn="tl"/>
          </a:blipFill>
          <a:ln>
            <a:solidFill>
              <a:srgbClr val="FF33CC"/>
            </a:solidFill>
          </a:ln>
        </p:spPr>
        <p:txBody>
          <a:bodyPr/>
          <a:lstStyle/>
          <a:p>
            <a:pPr eaLnBrk="1" hangingPunct="1"/>
            <a:r>
              <a:rPr lang="ru-RU" sz="4000" dirty="0" smtClean="0"/>
              <a:t>РОКОВИ</a:t>
            </a:r>
            <a:r>
              <a:rPr lang="sr-Latn-CS" sz="4000" dirty="0" smtClean="0"/>
              <a:t> </a:t>
            </a:r>
            <a:r>
              <a:rPr lang="ru-RU" sz="4000" dirty="0" smtClean="0"/>
              <a:t>ЗА</a:t>
            </a:r>
            <a:r>
              <a:rPr lang="sr-Latn-CS" sz="4000" dirty="0" smtClean="0"/>
              <a:t> </a:t>
            </a:r>
            <a:r>
              <a:rPr lang="ru-RU" sz="4000" dirty="0" smtClean="0"/>
              <a:t>ПРИЈАВУ</a:t>
            </a:r>
            <a:r>
              <a:rPr lang="sr-Latn-CS" sz="4000" dirty="0" smtClean="0"/>
              <a:t> </a:t>
            </a:r>
            <a:r>
              <a:rPr lang="ru-RU" sz="4000" dirty="0" smtClean="0"/>
              <a:t>НЕЖЕЉЕНИХ</a:t>
            </a:r>
            <a:r>
              <a:rPr lang="sr-Latn-CS" sz="4000" dirty="0" smtClean="0"/>
              <a:t> </a:t>
            </a:r>
            <a:r>
              <a:rPr lang="ru-RU" sz="4000" dirty="0" smtClean="0"/>
              <a:t>ДЕЈСТАВА</a:t>
            </a:r>
            <a:endParaRPr lang="en-US" sz="4000" dirty="0" smtClean="0"/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608263"/>
            <a:ext cx="8229600" cy="2692945"/>
          </a:xfrm>
          <a:solidFill>
            <a:schemeClr val="bg1"/>
          </a:solidFill>
          <a:ln>
            <a:solidFill>
              <a:srgbClr val="FF33CC"/>
            </a:solidFill>
          </a:ln>
        </p:spPr>
        <p:txBody>
          <a:bodyPr/>
          <a:lstStyle/>
          <a:p>
            <a:pPr marL="0" indent="0" eaLnBrk="1" hangingPunct="1">
              <a:buNone/>
            </a:pPr>
            <a:endParaRPr lang="ru-RU" sz="2800" b="1" dirty="0" smtClean="0">
              <a:solidFill>
                <a:srgbClr val="FF0000"/>
              </a:solidFill>
            </a:endParaRPr>
          </a:p>
          <a:p>
            <a:pPr marL="0" indent="0" eaLnBrk="1" hangingPunct="1">
              <a:buNone/>
            </a:pPr>
            <a:r>
              <a:rPr lang="ru-RU" sz="2800" b="1" dirty="0" smtClean="0">
                <a:solidFill>
                  <a:srgbClr val="FF0000"/>
                </a:solidFill>
              </a:rPr>
              <a:t>ЈЕДНОМ</a:t>
            </a:r>
            <a:r>
              <a:rPr lang="sr-Latn-CS" sz="2800" b="1" dirty="0" smtClean="0">
                <a:solidFill>
                  <a:srgbClr val="FF0000"/>
                </a:solidFill>
              </a:rPr>
              <a:t> </a:t>
            </a:r>
            <a:r>
              <a:rPr lang="ru-RU" sz="2800" b="1" dirty="0" smtClean="0">
                <a:solidFill>
                  <a:srgbClr val="FF0000"/>
                </a:solidFill>
              </a:rPr>
              <a:t>ГОДИШЊЕ</a:t>
            </a:r>
            <a:r>
              <a:rPr lang="sr-Latn-CS" sz="2800" dirty="0" smtClean="0">
                <a:solidFill>
                  <a:srgbClr val="FF0000"/>
                </a:solidFill>
              </a:rPr>
              <a:t>  </a:t>
            </a:r>
            <a:r>
              <a:rPr lang="ru-RU" sz="2800" dirty="0" smtClean="0"/>
              <a:t>СЕ</a:t>
            </a:r>
            <a:r>
              <a:rPr lang="sr-Latn-CS" sz="2800" dirty="0" smtClean="0"/>
              <a:t> </a:t>
            </a:r>
            <a:r>
              <a:rPr lang="ru-RU" sz="2800" dirty="0" smtClean="0"/>
              <a:t>ДОСТАВЉА</a:t>
            </a:r>
            <a:r>
              <a:rPr lang="sr-Latn-CS" sz="2800" dirty="0" smtClean="0"/>
              <a:t> </a:t>
            </a:r>
            <a:r>
              <a:rPr lang="ru-RU" sz="2800" dirty="0" smtClean="0"/>
              <a:t>ПРОЦЕНА</a:t>
            </a:r>
            <a:r>
              <a:rPr lang="sr-Latn-CS" sz="2800" dirty="0" smtClean="0"/>
              <a:t> </a:t>
            </a:r>
            <a:r>
              <a:rPr lang="ru-RU" sz="2800" dirty="0" smtClean="0"/>
              <a:t>БЕЗБЕДНОСТИ</a:t>
            </a:r>
            <a:r>
              <a:rPr lang="sr-Latn-CS" sz="2800" dirty="0" smtClean="0"/>
              <a:t> </a:t>
            </a:r>
            <a:r>
              <a:rPr lang="ru-RU" sz="2800" dirty="0" smtClean="0"/>
              <a:t>ЛЕКА</a:t>
            </a:r>
            <a:r>
              <a:rPr lang="sr-Latn-CS" sz="2800" dirty="0" smtClean="0"/>
              <a:t> </a:t>
            </a:r>
            <a:r>
              <a:rPr lang="ru-RU" sz="2800" dirty="0" smtClean="0"/>
              <a:t>НА</a:t>
            </a:r>
            <a:r>
              <a:rPr lang="sr-Latn-CS" sz="2800" dirty="0" smtClean="0"/>
              <a:t> </a:t>
            </a:r>
            <a:r>
              <a:rPr lang="ru-RU" sz="2800" dirty="0" smtClean="0"/>
              <a:t>ОСНОВУ</a:t>
            </a:r>
            <a:r>
              <a:rPr lang="sr-Latn-CS" sz="2800" dirty="0" smtClean="0"/>
              <a:t> </a:t>
            </a:r>
            <a:r>
              <a:rPr lang="ru-RU" sz="2800" dirty="0" smtClean="0"/>
              <a:t>ПОДАТАКА</a:t>
            </a:r>
            <a:r>
              <a:rPr lang="sr-Latn-CS" sz="2800" dirty="0" smtClean="0"/>
              <a:t> </a:t>
            </a:r>
            <a:r>
              <a:rPr lang="ru-RU" sz="2800" dirty="0" smtClean="0"/>
              <a:t>ИЗ</a:t>
            </a:r>
            <a:r>
              <a:rPr lang="sr-Latn-CS" sz="2800" dirty="0" smtClean="0"/>
              <a:t> </a:t>
            </a:r>
            <a:r>
              <a:rPr lang="ru-RU" sz="2800" dirty="0" smtClean="0"/>
              <a:t>ЦЕЛОГ</a:t>
            </a:r>
            <a:r>
              <a:rPr lang="sr-Latn-CS" sz="2800" dirty="0" smtClean="0"/>
              <a:t> </a:t>
            </a:r>
            <a:r>
              <a:rPr lang="ru-RU" sz="2800" dirty="0" smtClean="0"/>
              <a:t>КЛИНИЧНКОГ</a:t>
            </a:r>
            <a:r>
              <a:rPr lang="sr-Latn-CS" sz="2800" dirty="0" smtClean="0"/>
              <a:t> </a:t>
            </a:r>
            <a:r>
              <a:rPr lang="ru-RU" sz="2800" dirty="0" smtClean="0"/>
              <a:t>ИСПИТИВАЊА</a:t>
            </a:r>
            <a:r>
              <a:rPr lang="sr-Latn-CS" sz="2800" dirty="0" smtClean="0"/>
              <a:t> </a:t>
            </a:r>
            <a:endParaRPr lang="en-US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>
          <a:blipFill>
            <a:blip r:embed="rId2"/>
            <a:tile tx="0" ty="0" sx="100000" sy="100000" flip="none" algn="tl"/>
          </a:blipFill>
          <a:ln>
            <a:solidFill>
              <a:srgbClr val="FF33CC"/>
            </a:solidFill>
          </a:ln>
        </p:spPr>
        <p:txBody>
          <a:bodyPr/>
          <a:lstStyle/>
          <a:p>
            <a:pPr eaLnBrk="1" hangingPunct="1"/>
            <a:r>
              <a:rPr lang="ru-RU" sz="4000" dirty="0" smtClean="0"/>
              <a:t>РОКОВИ</a:t>
            </a:r>
            <a:r>
              <a:rPr lang="sr-Latn-CS" sz="4000" dirty="0" smtClean="0"/>
              <a:t> </a:t>
            </a:r>
            <a:r>
              <a:rPr lang="ru-RU" sz="4000" dirty="0" smtClean="0"/>
              <a:t>ЗА</a:t>
            </a:r>
            <a:r>
              <a:rPr lang="sr-Latn-CS" sz="4000" dirty="0" smtClean="0"/>
              <a:t> </a:t>
            </a:r>
            <a:r>
              <a:rPr lang="ru-RU" sz="4000" dirty="0" smtClean="0"/>
              <a:t>ПРИЈАВУ</a:t>
            </a:r>
            <a:r>
              <a:rPr lang="sr-Latn-CS" sz="4000" dirty="0" smtClean="0"/>
              <a:t> </a:t>
            </a:r>
            <a:r>
              <a:rPr lang="ru-RU" sz="4000" dirty="0" smtClean="0"/>
              <a:t>НЕЖЕЉЕНИХ</a:t>
            </a:r>
            <a:r>
              <a:rPr lang="sr-Latn-CS" sz="4000" dirty="0" smtClean="0"/>
              <a:t> </a:t>
            </a:r>
            <a:r>
              <a:rPr lang="ru-RU" sz="4000" dirty="0" smtClean="0"/>
              <a:t>ДЕЈСТАВА</a:t>
            </a:r>
            <a:endParaRPr lang="en-US" sz="4000" dirty="0" smtClean="0"/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349500"/>
            <a:ext cx="8291513" cy="4031828"/>
          </a:xfrm>
          <a:solidFill>
            <a:schemeClr val="bg1"/>
          </a:solidFill>
          <a:ln>
            <a:solidFill>
              <a:srgbClr val="FF33CC"/>
            </a:solidFill>
          </a:ln>
        </p:spPr>
        <p:txBody>
          <a:bodyPr/>
          <a:lstStyle/>
          <a:p>
            <a:pPr eaLnBrk="1" hangingPunct="1">
              <a:lnSpc>
                <a:spcPct val="90000"/>
              </a:lnSpc>
            </a:pPr>
            <a:endParaRPr lang="ru-RU" sz="2800" b="1" dirty="0" smtClean="0">
              <a:solidFill>
                <a:srgbClr val="FF0000"/>
              </a:solidFill>
            </a:endParaRPr>
          </a:p>
          <a:p>
            <a:pPr eaLnBrk="1" hangingPunct="1">
              <a:lnSpc>
                <a:spcPct val="90000"/>
              </a:lnSpc>
            </a:pPr>
            <a:r>
              <a:rPr lang="ru-RU" sz="2800" b="1" dirty="0" smtClean="0">
                <a:solidFill>
                  <a:srgbClr val="FF0000"/>
                </a:solidFill>
              </a:rPr>
              <a:t>Свака</a:t>
            </a:r>
            <a:r>
              <a:rPr lang="sr-Latn-CS" sz="2800" b="1" dirty="0" smtClean="0">
                <a:solidFill>
                  <a:srgbClr val="FF0000"/>
                </a:solidFill>
              </a:rPr>
              <a:t> 3 </a:t>
            </a:r>
            <a:r>
              <a:rPr lang="ru-RU" sz="2800" b="1" dirty="0" smtClean="0">
                <a:solidFill>
                  <a:srgbClr val="FF0000"/>
                </a:solidFill>
              </a:rPr>
              <a:t>месеца</a:t>
            </a:r>
            <a:r>
              <a:rPr lang="sr-Latn-CS" sz="2800" dirty="0" smtClean="0">
                <a:solidFill>
                  <a:srgbClr val="FF0000"/>
                </a:solidFill>
              </a:rPr>
              <a:t> </a:t>
            </a:r>
            <a:r>
              <a:rPr lang="ru-RU" sz="2800" dirty="0" smtClean="0"/>
              <a:t>главни</a:t>
            </a:r>
            <a:r>
              <a:rPr lang="sr-Latn-CS" sz="2800" dirty="0" smtClean="0"/>
              <a:t> </a:t>
            </a:r>
            <a:r>
              <a:rPr lang="ru-RU" sz="2800" dirty="0" smtClean="0"/>
              <a:t>истраживачи</a:t>
            </a:r>
            <a:r>
              <a:rPr lang="sr-Latn-CS" sz="2800" dirty="0" smtClean="0"/>
              <a:t> </a:t>
            </a:r>
            <a:r>
              <a:rPr lang="ru-RU" sz="2800" dirty="0" smtClean="0"/>
              <a:t>су</a:t>
            </a:r>
            <a:r>
              <a:rPr lang="sr-Latn-CS" sz="2800" dirty="0" smtClean="0"/>
              <a:t> </a:t>
            </a:r>
            <a:r>
              <a:rPr lang="ru-RU" sz="2800" dirty="0" smtClean="0"/>
              <a:t>дужни</a:t>
            </a:r>
            <a:r>
              <a:rPr lang="sr-Latn-CS" sz="2800" dirty="0" smtClean="0"/>
              <a:t> </a:t>
            </a:r>
            <a:r>
              <a:rPr lang="ru-RU" sz="2800" dirty="0" smtClean="0"/>
              <a:t>да</a:t>
            </a:r>
            <a:r>
              <a:rPr lang="sr-Latn-CS" sz="2800" dirty="0" smtClean="0"/>
              <a:t> </a:t>
            </a:r>
            <a:r>
              <a:rPr lang="ru-RU" sz="2800" dirty="0" smtClean="0"/>
              <a:t>доставе</a:t>
            </a:r>
            <a:r>
              <a:rPr lang="sr-Latn-CS" sz="2800" dirty="0" smtClean="0"/>
              <a:t>  </a:t>
            </a:r>
            <a:r>
              <a:rPr lang="ru-RU" sz="2800" dirty="0" smtClean="0"/>
              <a:t>сва</a:t>
            </a:r>
            <a:r>
              <a:rPr lang="sr-Latn-CS" sz="2800" dirty="0" smtClean="0"/>
              <a:t> </a:t>
            </a:r>
            <a:r>
              <a:rPr lang="ru-RU" sz="2800" dirty="0" smtClean="0"/>
              <a:t>одступања</a:t>
            </a:r>
            <a:r>
              <a:rPr lang="sr-Latn-CS" sz="2800" dirty="0" smtClean="0"/>
              <a:t> </a:t>
            </a:r>
            <a:r>
              <a:rPr lang="ru-RU" sz="2800" dirty="0" smtClean="0"/>
              <a:t>од</a:t>
            </a:r>
            <a:r>
              <a:rPr lang="sr-Latn-CS" sz="2800" dirty="0" smtClean="0"/>
              <a:t> </a:t>
            </a:r>
            <a:r>
              <a:rPr lang="ru-RU" sz="2800" dirty="0" smtClean="0"/>
              <a:t>протокола</a:t>
            </a:r>
            <a:r>
              <a:rPr lang="sr-Latn-CS" sz="2800" dirty="0" smtClean="0"/>
              <a:t> </a:t>
            </a:r>
            <a:r>
              <a:rPr lang="ru-RU" sz="2800" dirty="0" smtClean="0"/>
              <a:t>кл</a:t>
            </a:r>
            <a:r>
              <a:rPr lang="sr-Latn-CS" sz="2800" dirty="0" smtClean="0"/>
              <a:t>. </a:t>
            </a:r>
            <a:r>
              <a:rPr lang="ru-RU" sz="2800" dirty="0" smtClean="0"/>
              <a:t>испитивања</a:t>
            </a:r>
            <a:endParaRPr lang="sr-Latn-CS" sz="2800" dirty="0" smtClean="0"/>
          </a:p>
          <a:p>
            <a:pPr eaLnBrk="1" hangingPunct="1">
              <a:lnSpc>
                <a:spcPct val="90000"/>
              </a:lnSpc>
            </a:pPr>
            <a:r>
              <a:rPr lang="sr-Latn-CS" sz="2800" b="1" dirty="0" smtClean="0"/>
              <a:t>...</a:t>
            </a:r>
            <a:r>
              <a:rPr lang="ru-RU" sz="2800" b="1" dirty="0" smtClean="0">
                <a:solidFill>
                  <a:srgbClr val="FF0000"/>
                </a:solidFill>
              </a:rPr>
              <a:t>Хитно</a:t>
            </a:r>
            <a:r>
              <a:rPr lang="sr-Latn-CS" sz="2800" dirty="0" smtClean="0"/>
              <a:t> </a:t>
            </a:r>
            <a:r>
              <a:rPr lang="ru-RU" sz="2800" dirty="0" smtClean="0"/>
              <a:t>о</a:t>
            </a:r>
            <a:r>
              <a:rPr lang="sr-Latn-CS" sz="2800" dirty="0" smtClean="0"/>
              <a:t> </a:t>
            </a:r>
            <a:r>
              <a:rPr lang="ru-RU" sz="2800" dirty="0" smtClean="0"/>
              <a:t>одступањима</a:t>
            </a:r>
            <a:r>
              <a:rPr lang="sr-Latn-CS" sz="2800" dirty="0" smtClean="0"/>
              <a:t> </a:t>
            </a:r>
            <a:r>
              <a:rPr lang="ru-RU" sz="2800" dirty="0" smtClean="0"/>
              <a:t>или</a:t>
            </a:r>
            <a:r>
              <a:rPr lang="sr-Latn-CS" sz="2800" dirty="0" smtClean="0"/>
              <a:t> </a:t>
            </a:r>
            <a:r>
              <a:rPr lang="ru-RU" sz="2800" dirty="0" smtClean="0"/>
              <a:t>променама</a:t>
            </a:r>
            <a:r>
              <a:rPr lang="sr-Latn-CS" sz="2800" dirty="0" smtClean="0"/>
              <a:t> </a:t>
            </a:r>
            <a:r>
              <a:rPr lang="ru-RU" sz="2800" dirty="0" smtClean="0"/>
              <a:t>протокола</a:t>
            </a:r>
            <a:r>
              <a:rPr lang="sr-Latn-CS" sz="2800" dirty="0" smtClean="0"/>
              <a:t>  </a:t>
            </a:r>
            <a:r>
              <a:rPr lang="ru-RU" sz="2800" dirty="0" smtClean="0"/>
              <a:t>у</a:t>
            </a:r>
            <a:r>
              <a:rPr lang="sr-Latn-CS" sz="2800" dirty="0" smtClean="0"/>
              <a:t> </a:t>
            </a:r>
            <a:r>
              <a:rPr lang="ru-RU" sz="2800" dirty="0" smtClean="0"/>
              <a:t>циљу</a:t>
            </a:r>
            <a:r>
              <a:rPr lang="sr-Latn-CS" sz="2800" dirty="0" smtClean="0"/>
              <a:t> </a:t>
            </a:r>
            <a:r>
              <a:rPr lang="ru-RU" sz="2800" dirty="0" smtClean="0"/>
              <a:t>елиминације</a:t>
            </a:r>
            <a:r>
              <a:rPr lang="sr-Latn-CS" sz="2800" dirty="0" smtClean="0"/>
              <a:t> </a:t>
            </a:r>
            <a:r>
              <a:rPr lang="ru-RU" sz="2800" dirty="0" smtClean="0"/>
              <a:t>непосредне</a:t>
            </a:r>
            <a:r>
              <a:rPr lang="sr-Latn-CS" sz="2800" dirty="0" smtClean="0"/>
              <a:t> </a:t>
            </a:r>
            <a:r>
              <a:rPr lang="ru-RU" sz="2800" dirty="0" smtClean="0"/>
              <a:t>опасности</a:t>
            </a:r>
            <a:r>
              <a:rPr lang="sr-Latn-CS" sz="2800" dirty="0" smtClean="0"/>
              <a:t> </a:t>
            </a:r>
            <a:r>
              <a:rPr lang="ru-RU" sz="2800" dirty="0" smtClean="0"/>
              <a:t>по</a:t>
            </a:r>
            <a:r>
              <a:rPr lang="sr-Latn-CS" sz="2800" dirty="0" smtClean="0"/>
              <a:t> </a:t>
            </a:r>
            <a:r>
              <a:rPr lang="ru-RU" sz="2800" dirty="0" smtClean="0"/>
              <a:t>испитанике</a:t>
            </a:r>
            <a:r>
              <a:rPr lang="sr-Latn-CS" sz="2800" dirty="0" smtClean="0"/>
              <a:t>,</a:t>
            </a:r>
            <a:r>
              <a:rPr lang="ru-RU" sz="2800" dirty="0" smtClean="0"/>
              <a:t>односно</a:t>
            </a:r>
            <a:r>
              <a:rPr lang="sr-Latn-CS" sz="2800" dirty="0" smtClean="0"/>
              <a:t> </a:t>
            </a:r>
            <a:r>
              <a:rPr lang="ru-RU" sz="2800" dirty="0" smtClean="0"/>
              <a:t>о</a:t>
            </a:r>
            <a:r>
              <a:rPr lang="sr-Latn-CS" sz="2800" dirty="0" smtClean="0"/>
              <a:t> </a:t>
            </a:r>
            <a:r>
              <a:rPr lang="ru-RU" sz="2800" dirty="0" smtClean="0"/>
              <a:t>променама</a:t>
            </a:r>
            <a:r>
              <a:rPr lang="sr-Latn-CS" sz="2800" dirty="0" smtClean="0"/>
              <a:t> </a:t>
            </a:r>
            <a:r>
              <a:rPr lang="ru-RU" sz="2800" dirty="0" smtClean="0"/>
              <a:t>које</a:t>
            </a:r>
            <a:r>
              <a:rPr lang="sr-Latn-CS" sz="2800" dirty="0" smtClean="0"/>
              <a:t> </a:t>
            </a:r>
            <a:r>
              <a:rPr lang="ru-RU" sz="2800" dirty="0" smtClean="0"/>
              <a:t>повећавају</a:t>
            </a:r>
            <a:r>
              <a:rPr lang="sr-Latn-CS" sz="2800" dirty="0" smtClean="0"/>
              <a:t> </a:t>
            </a:r>
            <a:r>
              <a:rPr lang="ru-RU" sz="2800" dirty="0" smtClean="0"/>
              <a:t>ризик</a:t>
            </a:r>
            <a:r>
              <a:rPr lang="sr-Latn-CS" sz="2800" dirty="0" smtClean="0"/>
              <a:t> </a:t>
            </a:r>
            <a:r>
              <a:rPr lang="ru-RU" sz="2800" dirty="0" smtClean="0"/>
              <a:t>по</a:t>
            </a:r>
            <a:r>
              <a:rPr lang="sr-Latn-CS" sz="2800" dirty="0" smtClean="0"/>
              <a:t> </a:t>
            </a:r>
            <a:r>
              <a:rPr lang="ru-RU" sz="2800" dirty="0" smtClean="0"/>
              <a:t>испитанике</a:t>
            </a:r>
            <a:endParaRPr lang="en-US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>
          <a:solidFill>
            <a:schemeClr val="tx1">
              <a:lumMod val="75000"/>
              <a:lumOff val="25000"/>
            </a:schemeClr>
          </a:solidFill>
          <a:ln>
            <a:solidFill>
              <a:srgbClr val="FF33CC"/>
            </a:solidFill>
          </a:ln>
        </p:spPr>
        <p:txBody>
          <a:bodyPr/>
          <a:lstStyle/>
          <a:p>
            <a:pPr eaLnBrk="1" hangingPunct="1"/>
            <a:r>
              <a:rPr lang="ru-RU" sz="4000" dirty="0" smtClean="0">
                <a:solidFill>
                  <a:schemeClr val="bg1"/>
                </a:solidFill>
              </a:rPr>
              <a:t>ОДЛУКА</a:t>
            </a:r>
            <a:r>
              <a:rPr lang="sr-Latn-CS" sz="4000" dirty="0" smtClean="0">
                <a:solidFill>
                  <a:schemeClr val="bg1"/>
                </a:solidFill>
              </a:rPr>
              <a:t> </a:t>
            </a:r>
            <a:r>
              <a:rPr lang="ru-RU" sz="4000" dirty="0" smtClean="0">
                <a:solidFill>
                  <a:schemeClr val="bg1"/>
                </a:solidFill>
              </a:rPr>
              <a:t>ЕТИЧКОГ</a:t>
            </a:r>
            <a:r>
              <a:rPr lang="sr-Latn-CS" sz="4000" dirty="0" smtClean="0">
                <a:solidFill>
                  <a:schemeClr val="bg1"/>
                </a:solidFill>
              </a:rPr>
              <a:t> </a:t>
            </a:r>
            <a:r>
              <a:rPr lang="ru-RU" sz="4000" dirty="0" smtClean="0">
                <a:solidFill>
                  <a:schemeClr val="bg1"/>
                </a:solidFill>
              </a:rPr>
              <a:t>ОДБОРА</a:t>
            </a:r>
            <a:endParaRPr lang="en-US" sz="4000" dirty="0" smtClean="0">
              <a:solidFill>
                <a:schemeClr val="bg1"/>
              </a:solidFill>
            </a:endParaRPr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951038"/>
            <a:ext cx="8229600" cy="4525962"/>
          </a:xfrm>
          <a:solidFill>
            <a:schemeClr val="bg1"/>
          </a:solidFill>
          <a:ln>
            <a:solidFill>
              <a:srgbClr val="FF33CC"/>
            </a:solidFill>
          </a:ln>
        </p:spPr>
        <p:txBody>
          <a:bodyPr/>
          <a:lstStyle/>
          <a:p>
            <a:pPr eaLnBrk="1" hangingPunct="1"/>
            <a:endParaRPr lang="ru-RU" sz="2800" dirty="0" smtClean="0"/>
          </a:p>
          <a:p>
            <a:pPr eaLnBrk="1" hangingPunct="1"/>
            <a:r>
              <a:rPr lang="ru-RU" sz="2800" dirty="0" smtClean="0"/>
              <a:t>Одбацивање</a:t>
            </a:r>
            <a:r>
              <a:rPr lang="sr-Latn-CS" sz="2800" dirty="0" smtClean="0"/>
              <a:t> </a:t>
            </a:r>
            <a:r>
              <a:rPr lang="ru-RU" sz="2800" dirty="0" smtClean="0"/>
              <a:t>захтева</a:t>
            </a:r>
            <a:r>
              <a:rPr lang="sr-Latn-CS" sz="2800" dirty="0" smtClean="0"/>
              <a:t> </a:t>
            </a:r>
            <a:r>
              <a:rPr lang="ru-RU" sz="2800" dirty="0" smtClean="0"/>
              <a:t>као</a:t>
            </a:r>
            <a:r>
              <a:rPr lang="sr-Latn-CS" sz="2800" dirty="0" smtClean="0"/>
              <a:t> </a:t>
            </a:r>
            <a:r>
              <a:rPr lang="ru-RU" sz="2800" dirty="0" smtClean="0"/>
              <a:t>неуредног</a:t>
            </a:r>
            <a:r>
              <a:rPr lang="sr-Latn-CS" sz="2800" dirty="0" smtClean="0"/>
              <a:t> </a:t>
            </a:r>
            <a:r>
              <a:rPr lang="ru-RU" sz="2800" dirty="0" smtClean="0"/>
              <a:t>или</a:t>
            </a:r>
            <a:r>
              <a:rPr lang="sr-Latn-CS" sz="2800" dirty="0" smtClean="0"/>
              <a:t> </a:t>
            </a:r>
            <a:r>
              <a:rPr lang="ru-RU" sz="2800" dirty="0" smtClean="0"/>
              <a:t>непотпуног</a:t>
            </a:r>
            <a:endParaRPr lang="sr-Latn-CS" sz="2800" dirty="0" smtClean="0"/>
          </a:p>
          <a:p>
            <a:pPr eaLnBrk="1" hangingPunct="1"/>
            <a:r>
              <a:rPr lang="ru-RU" sz="2800" dirty="0" smtClean="0"/>
              <a:t>Повољно</a:t>
            </a:r>
            <a:r>
              <a:rPr lang="sr-Latn-CS" sz="2800" dirty="0" smtClean="0"/>
              <a:t> </a:t>
            </a:r>
            <a:r>
              <a:rPr lang="ru-RU" sz="2800" dirty="0" smtClean="0"/>
              <a:t>мишљење</a:t>
            </a:r>
            <a:r>
              <a:rPr lang="sr-Latn-CS" sz="2800" dirty="0" smtClean="0"/>
              <a:t> / </a:t>
            </a:r>
            <a:r>
              <a:rPr lang="ru-RU" sz="2800" dirty="0" smtClean="0"/>
              <a:t>одобрење</a:t>
            </a:r>
            <a:endParaRPr lang="sr-Latn-CS" sz="2800" dirty="0" smtClean="0"/>
          </a:p>
          <a:p>
            <a:pPr eaLnBrk="1" hangingPunct="1"/>
            <a:r>
              <a:rPr lang="ru-RU" sz="2800" dirty="0" smtClean="0"/>
              <a:t>Неопходна</a:t>
            </a:r>
            <a:r>
              <a:rPr lang="sr-Latn-CS" sz="2800" dirty="0" smtClean="0"/>
              <a:t> </a:t>
            </a:r>
            <a:r>
              <a:rPr lang="ru-RU" sz="2800" dirty="0" smtClean="0"/>
              <a:t>модификација</a:t>
            </a:r>
            <a:r>
              <a:rPr lang="sr-Latn-CS" sz="2800" dirty="0" smtClean="0"/>
              <a:t> </a:t>
            </a:r>
            <a:r>
              <a:rPr lang="ru-RU" sz="2800" dirty="0" smtClean="0"/>
              <a:t>испитивања</a:t>
            </a:r>
            <a:endParaRPr lang="sr-Latn-CS" sz="2800" dirty="0"/>
          </a:p>
          <a:p>
            <a:pPr eaLnBrk="1" hangingPunct="1"/>
            <a:r>
              <a:rPr lang="ru-RU" sz="2800" dirty="0"/>
              <a:t>Одбијање</a:t>
            </a:r>
            <a:r>
              <a:rPr lang="sr-Latn-CS" sz="2800" dirty="0"/>
              <a:t> </a:t>
            </a:r>
            <a:r>
              <a:rPr lang="ru-RU" sz="2800" dirty="0" smtClean="0"/>
              <a:t>захтева </a:t>
            </a:r>
            <a:r>
              <a:rPr lang="sr-Latn-CS" sz="2800" dirty="0" smtClean="0"/>
              <a:t>/</a:t>
            </a:r>
            <a:r>
              <a:rPr lang="ru-RU" sz="2800" dirty="0"/>
              <a:t>негативно</a:t>
            </a:r>
            <a:r>
              <a:rPr lang="sr-Latn-CS" sz="2800" dirty="0"/>
              <a:t> </a:t>
            </a:r>
            <a:r>
              <a:rPr lang="ru-RU" sz="2800" dirty="0"/>
              <a:t>мишљење</a:t>
            </a:r>
            <a:endParaRPr lang="sr-Latn-CS" sz="2800" dirty="0"/>
          </a:p>
          <a:p>
            <a:pPr eaLnBrk="1" hangingPunct="1"/>
            <a:r>
              <a:rPr lang="ru-RU" sz="2800" dirty="0"/>
              <a:t>Трајно</a:t>
            </a:r>
            <a:r>
              <a:rPr lang="sr-Latn-CS" sz="2800" dirty="0"/>
              <a:t> </a:t>
            </a:r>
            <a:r>
              <a:rPr lang="ru-RU" sz="2800" dirty="0"/>
              <a:t>или</a:t>
            </a:r>
            <a:r>
              <a:rPr lang="sr-Latn-CS" sz="2800" dirty="0"/>
              <a:t> </a:t>
            </a:r>
            <a:r>
              <a:rPr lang="ru-RU" sz="2800" dirty="0"/>
              <a:t>привремено</a:t>
            </a:r>
            <a:r>
              <a:rPr lang="sr-Latn-CS" sz="2800" dirty="0"/>
              <a:t> </a:t>
            </a:r>
            <a:r>
              <a:rPr lang="ru-RU" sz="2800" dirty="0"/>
              <a:t>стављање</a:t>
            </a:r>
            <a:r>
              <a:rPr lang="sr-Latn-CS" sz="2800" dirty="0"/>
              <a:t> </a:t>
            </a:r>
            <a:r>
              <a:rPr lang="ru-RU" sz="2800" dirty="0"/>
              <a:t>ван</a:t>
            </a:r>
            <a:r>
              <a:rPr lang="sr-Latn-CS" sz="2800" dirty="0"/>
              <a:t> </a:t>
            </a:r>
            <a:r>
              <a:rPr lang="ru-RU" sz="2800" dirty="0"/>
              <a:t>снаге</a:t>
            </a:r>
            <a:r>
              <a:rPr lang="sr-Latn-CS" sz="2800" dirty="0"/>
              <a:t> </a:t>
            </a:r>
            <a:r>
              <a:rPr lang="ru-RU" sz="2800" dirty="0"/>
              <a:t>неке</a:t>
            </a:r>
            <a:r>
              <a:rPr lang="sr-Latn-CS" sz="2800" dirty="0"/>
              <a:t> </a:t>
            </a:r>
            <a:r>
              <a:rPr lang="ru-RU" sz="2800" dirty="0"/>
              <a:t>раније</a:t>
            </a:r>
            <a:r>
              <a:rPr lang="sr-Latn-CS" sz="2800" dirty="0"/>
              <a:t> </a:t>
            </a:r>
            <a:r>
              <a:rPr lang="ru-RU" sz="2800" dirty="0"/>
              <a:t>донете</a:t>
            </a:r>
            <a:r>
              <a:rPr lang="sr-Latn-CS" sz="2800" dirty="0"/>
              <a:t> </a:t>
            </a:r>
            <a:r>
              <a:rPr lang="ru-RU" sz="2800" dirty="0"/>
              <a:t>одлуке</a:t>
            </a:r>
            <a:r>
              <a:rPr lang="sr-Latn-CS" sz="2800" dirty="0"/>
              <a:t> </a:t>
            </a:r>
            <a:r>
              <a:rPr lang="ru-RU" sz="2800" dirty="0"/>
              <a:t>у</a:t>
            </a:r>
            <a:r>
              <a:rPr lang="sr-Latn-CS" sz="2800" dirty="0"/>
              <a:t> </a:t>
            </a:r>
            <a:r>
              <a:rPr lang="ru-RU" sz="2800" dirty="0" smtClean="0"/>
              <a:t>поступку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>
          <a:solidFill>
            <a:schemeClr val="tx1">
              <a:lumMod val="75000"/>
              <a:lumOff val="25000"/>
            </a:schemeClr>
          </a:solidFill>
          <a:ln>
            <a:solidFill>
              <a:srgbClr val="FF33CC"/>
            </a:solidFill>
          </a:ln>
        </p:spPr>
        <p:txBody>
          <a:bodyPr/>
          <a:lstStyle/>
          <a:p>
            <a:pPr eaLnBrk="1" hangingPunct="1"/>
            <a:r>
              <a:rPr lang="ru-RU" sz="4000" dirty="0" smtClean="0">
                <a:solidFill>
                  <a:schemeClr val="bg1"/>
                </a:solidFill>
              </a:rPr>
              <a:t>ОДЛУКА</a:t>
            </a:r>
            <a:r>
              <a:rPr lang="sr-Latn-CS" sz="4000" dirty="0" smtClean="0">
                <a:solidFill>
                  <a:schemeClr val="bg1"/>
                </a:solidFill>
              </a:rPr>
              <a:t> </a:t>
            </a:r>
            <a:r>
              <a:rPr lang="ru-RU" sz="4000" dirty="0" smtClean="0">
                <a:solidFill>
                  <a:schemeClr val="bg1"/>
                </a:solidFill>
              </a:rPr>
              <a:t>ЕТИЧКОГ</a:t>
            </a:r>
            <a:r>
              <a:rPr lang="sr-Latn-CS" sz="4000" dirty="0" smtClean="0">
                <a:solidFill>
                  <a:schemeClr val="bg1"/>
                </a:solidFill>
              </a:rPr>
              <a:t> </a:t>
            </a:r>
            <a:r>
              <a:rPr lang="ru-RU" sz="4000" dirty="0" smtClean="0">
                <a:solidFill>
                  <a:schemeClr val="bg1"/>
                </a:solidFill>
              </a:rPr>
              <a:t>ОДБОРА</a:t>
            </a:r>
            <a:r>
              <a:rPr lang="sr-Latn-CS" sz="4000" dirty="0" smtClean="0">
                <a:solidFill>
                  <a:schemeClr val="bg1"/>
                </a:solidFill>
              </a:rPr>
              <a:t> </a:t>
            </a:r>
            <a:endParaRPr lang="en-US" sz="4000" dirty="0" smtClean="0">
              <a:solidFill>
                <a:schemeClr val="bg1"/>
              </a:solidFill>
            </a:endParaRPr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2593975"/>
            <a:ext cx="8686800" cy="3427313"/>
          </a:xfrm>
          <a:solidFill>
            <a:schemeClr val="bg1"/>
          </a:solidFill>
          <a:ln>
            <a:solidFill>
              <a:srgbClr val="FF33CC"/>
            </a:solidFill>
          </a:ln>
        </p:spPr>
        <p:txBody>
          <a:bodyPr/>
          <a:lstStyle/>
          <a:p>
            <a:pPr marL="0" indent="0" eaLnBrk="1" hangingPunct="1">
              <a:buNone/>
            </a:pPr>
            <a:r>
              <a:rPr lang="ru-RU" sz="2800" dirty="0" smtClean="0"/>
              <a:t>    </a:t>
            </a:r>
          </a:p>
          <a:p>
            <a:pPr marL="0" indent="0" eaLnBrk="1" hangingPunct="1">
              <a:buNone/>
            </a:pPr>
            <a:r>
              <a:rPr lang="ru-RU" sz="2800" dirty="0"/>
              <a:t> </a:t>
            </a:r>
            <a:r>
              <a:rPr lang="ru-RU" sz="2800" dirty="0" smtClean="0"/>
              <a:t>          </a:t>
            </a:r>
            <a:r>
              <a:rPr lang="ru-RU" sz="2800" b="1" dirty="0" smtClean="0">
                <a:solidFill>
                  <a:srgbClr val="FF0000"/>
                </a:solidFill>
              </a:rPr>
              <a:t>РОК</a:t>
            </a:r>
            <a:r>
              <a:rPr lang="sr-Latn-CS" sz="2800" b="1" dirty="0" smtClean="0">
                <a:solidFill>
                  <a:srgbClr val="FF0000"/>
                </a:solidFill>
              </a:rPr>
              <a:t> </a:t>
            </a:r>
            <a:r>
              <a:rPr lang="ru-RU" sz="2800" b="1" dirty="0" smtClean="0">
                <a:solidFill>
                  <a:srgbClr val="FF0000"/>
                </a:solidFill>
              </a:rPr>
              <a:t>за</a:t>
            </a:r>
            <a:r>
              <a:rPr lang="sr-Latn-CS" sz="2800" b="1" dirty="0" smtClean="0">
                <a:solidFill>
                  <a:srgbClr val="FF0000"/>
                </a:solidFill>
              </a:rPr>
              <a:t> </a:t>
            </a:r>
            <a:r>
              <a:rPr lang="ru-RU" sz="2800" b="1" dirty="0" smtClean="0">
                <a:solidFill>
                  <a:srgbClr val="FF0000"/>
                </a:solidFill>
              </a:rPr>
              <a:t>ДОНОШЕЊЕ</a:t>
            </a:r>
            <a:r>
              <a:rPr lang="sr-Latn-CS" sz="2800" b="1" dirty="0" smtClean="0">
                <a:solidFill>
                  <a:srgbClr val="FF0000"/>
                </a:solidFill>
              </a:rPr>
              <a:t> </a:t>
            </a:r>
            <a:r>
              <a:rPr lang="ru-RU" sz="2800" b="1" dirty="0" smtClean="0">
                <a:solidFill>
                  <a:srgbClr val="FF0000"/>
                </a:solidFill>
              </a:rPr>
              <a:t>ОДЛУКЕ</a:t>
            </a:r>
            <a:r>
              <a:rPr lang="sr-Cyrl-RS" sz="2800" b="1" dirty="0" smtClean="0">
                <a:solidFill>
                  <a:srgbClr val="FF0000"/>
                </a:solidFill>
              </a:rPr>
              <a:t> 60 дана </a:t>
            </a:r>
            <a:endParaRPr lang="sr-Latn-CS" sz="2800" b="1" dirty="0" smtClean="0">
              <a:solidFill>
                <a:srgbClr val="FF0000"/>
              </a:solidFill>
            </a:endParaRPr>
          </a:p>
          <a:p>
            <a:pPr eaLnBrk="1" hangingPunct="1">
              <a:buFontTx/>
              <a:buNone/>
            </a:pPr>
            <a:endParaRPr lang="sr-Latn-CS" sz="2800" b="1" dirty="0" smtClean="0">
              <a:solidFill>
                <a:srgbClr val="FF0000"/>
              </a:solidFill>
            </a:endParaRPr>
          </a:p>
          <a:p>
            <a:pPr eaLnBrk="1" hangingPunct="1">
              <a:buFontTx/>
              <a:buNone/>
            </a:pPr>
            <a:r>
              <a:rPr lang="sr-Latn-CS" sz="2800" dirty="0" smtClean="0"/>
              <a:t>     - </a:t>
            </a:r>
            <a:r>
              <a:rPr lang="ru-RU" sz="2800" dirty="0" smtClean="0"/>
              <a:t>један</a:t>
            </a:r>
            <a:r>
              <a:rPr lang="sr-Latn-CS" sz="2800" dirty="0" smtClean="0"/>
              <a:t> </a:t>
            </a:r>
            <a:r>
              <a:rPr lang="ru-RU" sz="2800" dirty="0" smtClean="0"/>
              <a:t>захтев</a:t>
            </a:r>
            <a:r>
              <a:rPr lang="sr-Latn-CS" sz="2800" dirty="0" smtClean="0"/>
              <a:t> </a:t>
            </a:r>
            <a:r>
              <a:rPr lang="ru-RU" sz="2800" dirty="0" smtClean="0"/>
              <a:t>за</a:t>
            </a:r>
            <a:r>
              <a:rPr lang="sr-Latn-CS" sz="2800" dirty="0" smtClean="0"/>
              <a:t> </a:t>
            </a:r>
            <a:r>
              <a:rPr lang="ru-RU" sz="2800" dirty="0" smtClean="0"/>
              <a:t>додатне</a:t>
            </a:r>
            <a:r>
              <a:rPr lang="sr-Latn-CS" sz="2800" dirty="0" smtClean="0"/>
              <a:t> </a:t>
            </a:r>
            <a:r>
              <a:rPr lang="ru-RU" sz="2800" dirty="0" smtClean="0"/>
              <a:t>информације</a:t>
            </a:r>
            <a:endParaRPr lang="sr-Latn-CS" sz="2800" dirty="0" smtClean="0"/>
          </a:p>
          <a:p>
            <a:pPr eaLnBrk="1" hangingPunct="1">
              <a:buFontTx/>
              <a:buNone/>
            </a:pPr>
            <a:r>
              <a:rPr lang="sr-Latn-CS" sz="2800" dirty="0" smtClean="0"/>
              <a:t>     - </a:t>
            </a:r>
            <a:r>
              <a:rPr lang="ru-RU" sz="2800" dirty="0" smtClean="0"/>
              <a:t>одлука</a:t>
            </a:r>
            <a:r>
              <a:rPr lang="sr-Latn-CS" sz="2800" dirty="0" smtClean="0"/>
              <a:t> </a:t>
            </a:r>
            <a:r>
              <a:rPr lang="ru-RU" sz="2800" dirty="0" smtClean="0"/>
              <a:t>о</a:t>
            </a:r>
            <a:r>
              <a:rPr lang="sr-Latn-CS" sz="2800" dirty="0" smtClean="0"/>
              <a:t> </a:t>
            </a:r>
            <a:r>
              <a:rPr lang="ru-RU" sz="2800" dirty="0" smtClean="0"/>
              <a:t>одобрену</a:t>
            </a:r>
            <a:r>
              <a:rPr lang="sr-Latn-CS" sz="2800" dirty="0" smtClean="0"/>
              <a:t> </a:t>
            </a:r>
            <a:r>
              <a:rPr lang="ru-RU" sz="2800" dirty="0" smtClean="0"/>
              <a:t>или</a:t>
            </a:r>
            <a:r>
              <a:rPr lang="sr-Latn-CS" sz="2800" dirty="0" smtClean="0"/>
              <a:t> </a:t>
            </a:r>
            <a:r>
              <a:rPr lang="ru-RU" sz="2800" dirty="0" smtClean="0"/>
              <a:t>одбијању</a:t>
            </a:r>
            <a:endParaRPr lang="sr-Latn-CS" sz="2800" dirty="0" smtClean="0"/>
          </a:p>
          <a:p>
            <a:pPr eaLnBrk="1" hangingPunct="1">
              <a:buFontTx/>
              <a:buNone/>
            </a:pPr>
            <a:r>
              <a:rPr lang="sr-Latn-CS" sz="2800" dirty="0" smtClean="0"/>
              <a:t>     - </a:t>
            </a:r>
            <a:r>
              <a:rPr lang="ru-RU" sz="2800" dirty="0" smtClean="0"/>
              <a:t>обавештење</a:t>
            </a:r>
            <a:r>
              <a:rPr lang="sr-Latn-CS" sz="2800" dirty="0" smtClean="0"/>
              <a:t> </a:t>
            </a:r>
            <a:r>
              <a:rPr lang="ru-RU" sz="2800" dirty="0" smtClean="0"/>
              <a:t>о</a:t>
            </a:r>
            <a:r>
              <a:rPr lang="sr-Latn-CS" sz="2800" dirty="0" smtClean="0"/>
              <a:t> </a:t>
            </a:r>
            <a:r>
              <a:rPr lang="ru-RU" sz="2800" dirty="0" smtClean="0"/>
              <a:t>значајним</a:t>
            </a:r>
            <a:r>
              <a:rPr lang="sr-Latn-CS" sz="2800" dirty="0" smtClean="0"/>
              <a:t> </a:t>
            </a:r>
            <a:r>
              <a:rPr lang="ru-RU" sz="2800" dirty="0" smtClean="0"/>
              <a:t>амандманима</a:t>
            </a:r>
            <a:r>
              <a:rPr lang="sr-Latn-CS" dirty="0" smtClean="0"/>
              <a:t> 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>
          <a:solidFill>
            <a:schemeClr val="tx1">
              <a:lumMod val="75000"/>
              <a:lumOff val="25000"/>
            </a:schemeClr>
          </a:solidFill>
          <a:ln>
            <a:solidFill>
              <a:srgbClr val="FF33CC"/>
            </a:solidFill>
          </a:ln>
        </p:spPr>
        <p:txBody>
          <a:bodyPr/>
          <a:lstStyle/>
          <a:p>
            <a:pPr eaLnBrk="1" hangingPunct="1"/>
            <a:r>
              <a:rPr lang="sr-Latn-CS" sz="4000" dirty="0" smtClean="0">
                <a:solidFill>
                  <a:schemeClr val="bg1"/>
                </a:solidFill>
              </a:rPr>
              <a:t>O</a:t>
            </a:r>
            <a:r>
              <a:rPr lang="sr-Cyrl-RS" sz="4000" dirty="0" smtClean="0">
                <a:solidFill>
                  <a:schemeClr val="bg1"/>
                </a:solidFill>
              </a:rPr>
              <a:t>ДЛУКА ЕТИЧКОГ ОДБОРА</a:t>
            </a:r>
            <a:endParaRPr lang="en-US" sz="4000" dirty="0" smtClean="0">
              <a:solidFill>
                <a:schemeClr val="bg1"/>
              </a:solidFill>
            </a:endParaRPr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19113" y="1927225"/>
            <a:ext cx="8229600" cy="4525963"/>
          </a:xfrm>
          <a:solidFill>
            <a:schemeClr val="bg1"/>
          </a:solidFill>
          <a:ln>
            <a:solidFill>
              <a:srgbClr val="FF33CC"/>
            </a:solidFill>
          </a:ln>
        </p:spPr>
        <p:txBody>
          <a:bodyPr/>
          <a:lstStyle/>
          <a:p>
            <a:pPr eaLnBrk="1" hangingPunct="1">
              <a:lnSpc>
                <a:spcPct val="90000"/>
              </a:lnSpc>
            </a:pPr>
            <a:endParaRPr lang="sr-Cyrl-RS" sz="2800" dirty="0" smtClean="0"/>
          </a:p>
          <a:p>
            <a:pPr marL="0" indent="0" eaLnBrk="1" hangingPunct="1">
              <a:lnSpc>
                <a:spcPct val="90000"/>
              </a:lnSpc>
              <a:buNone/>
            </a:pPr>
            <a:r>
              <a:rPr lang="sr-Cyrl-RS" sz="2800" dirty="0" smtClean="0"/>
              <a:t>РОК</a:t>
            </a:r>
            <a:r>
              <a:rPr lang="sr-Latn-CS" sz="2800" dirty="0" smtClean="0"/>
              <a:t> 35 </a:t>
            </a:r>
            <a:r>
              <a:rPr lang="sr-Cyrl-RS" sz="2800" dirty="0" smtClean="0"/>
              <a:t>дана за РЕВИЗИЈУ АМАНДМАНА </a:t>
            </a:r>
            <a:r>
              <a:rPr lang="sr-Latn-CS" sz="2800" dirty="0" smtClean="0"/>
              <a:t> </a:t>
            </a:r>
          </a:p>
          <a:p>
            <a:pPr marL="0" indent="0" eaLnBrk="1" hangingPunct="1">
              <a:lnSpc>
                <a:spcPct val="90000"/>
              </a:lnSpc>
              <a:buNone/>
            </a:pPr>
            <a:endParaRPr lang="sr-Cyrl-RS" sz="2800" dirty="0" smtClean="0"/>
          </a:p>
          <a:p>
            <a:pPr marL="0" indent="0" eaLnBrk="1" hangingPunct="1">
              <a:lnSpc>
                <a:spcPct val="90000"/>
              </a:lnSpc>
              <a:buNone/>
            </a:pPr>
            <a:r>
              <a:rPr lang="sr-Cyrl-RS" sz="2800" b="1" dirty="0" smtClean="0">
                <a:solidFill>
                  <a:srgbClr val="FF0000"/>
                </a:solidFill>
              </a:rPr>
              <a:t>ПРОДУЖЕНИ РОК </a:t>
            </a:r>
            <a:r>
              <a:rPr lang="sr-Latn-CS" sz="2800" dirty="0" smtClean="0"/>
              <a:t> 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sr-Cyrl-RS" sz="2800" dirty="0" smtClean="0"/>
              <a:t>- генетска терапија</a:t>
            </a:r>
            <a:endParaRPr lang="sr-Latn-CS" sz="2800" dirty="0" smtClean="0"/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sr-Latn-CS" sz="2800" dirty="0" smtClean="0"/>
              <a:t>- </a:t>
            </a:r>
            <a:r>
              <a:rPr lang="sr-Cyrl-RS" sz="2800" dirty="0" smtClean="0"/>
              <a:t>соматска ћелијска терапија</a:t>
            </a:r>
            <a:endParaRPr lang="sr-Latn-CS" sz="2800" dirty="0" smtClean="0"/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sr-Latn-CS" sz="2800" dirty="0" smtClean="0"/>
              <a:t>- </a:t>
            </a:r>
            <a:r>
              <a:rPr lang="sr-Cyrl-RS" sz="2800" dirty="0" smtClean="0"/>
              <a:t>генетски модификовани организми </a:t>
            </a:r>
            <a:endParaRPr lang="sr-Latn-CS" sz="2800" dirty="0" smtClean="0"/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sr-Latn-CS" sz="2800" dirty="0" smtClean="0"/>
              <a:t>- </a:t>
            </a:r>
            <a:r>
              <a:rPr lang="sr-Cyrl-RS" sz="2800" dirty="0" smtClean="0"/>
              <a:t>студије генетске ћелијске терапије </a:t>
            </a:r>
            <a:r>
              <a:rPr lang="sr-Latn-CS" sz="2800" dirty="0" smtClean="0"/>
              <a:t> </a:t>
            </a:r>
            <a:endParaRPr lang="en-US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057400"/>
            <a:ext cx="7772400" cy="1752600"/>
          </a:xfrm>
          <a:solidFill>
            <a:schemeClr val="bg1"/>
          </a:solidFill>
          <a:ln>
            <a:solidFill>
              <a:schemeClr val="accent1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sr-Cyrl-RS" sz="2200" dirty="0" smtClean="0"/>
              <a:t>САДРЖАЈ</a:t>
            </a:r>
            <a:r>
              <a:rPr lang="sl-SI" sz="2200" dirty="0" smtClean="0"/>
              <a:t> </a:t>
            </a:r>
            <a:r>
              <a:rPr lang="sr-Cyrl-RS" sz="2200" dirty="0" smtClean="0"/>
              <a:t>ИНФОРМАЦИЈЕ</a:t>
            </a:r>
            <a:r>
              <a:rPr lang="sl-SI" sz="2200" dirty="0" smtClean="0"/>
              <a:t> </a:t>
            </a:r>
            <a:r>
              <a:rPr lang="sr-Cyrl-RS" sz="2200" dirty="0" smtClean="0"/>
              <a:t>ЗА</a:t>
            </a:r>
            <a:r>
              <a:rPr lang="sl-SI" sz="2200" dirty="0" smtClean="0"/>
              <a:t> </a:t>
            </a:r>
            <a:r>
              <a:rPr lang="sr-Cyrl-RS" sz="2200" dirty="0" smtClean="0"/>
              <a:t>ПАЦИЈЕНТА</a:t>
            </a:r>
            <a:r>
              <a:rPr lang="sl-SI" sz="2200" dirty="0" smtClean="0"/>
              <a:t> </a:t>
            </a:r>
            <a:endParaRPr lang="en-US" sz="2200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4221088"/>
            <a:ext cx="6400800" cy="2179712"/>
          </a:xfrm>
          <a:solidFill>
            <a:schemeClr val="bg1"/>
          </a:solidFill>
          <a:ln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r>
              <a:rPr lang="sr-Cyrl-RS" sz="2200" dirty="0" smtClean="0"/>
              <a:t>БИЉАНА</a:t>
            </a:r>
            <a:r>
              <a:rPr lang="sl-SI" sz="2200" dirty="0" smtClean="0"/>
              <a:t> </a:t>
            </a:r>
            <a:r>
              <a:rPr lang="sr-Cyrl-RS" sz="2200" dirty="0" smtClean="0"/>
              <a:t>ВУЛЕТИЋ</a:t>
            </a:r>
            <a:r>
              <a:rPr lang="sl-SI" sz="2200" dirty="0" smtClean="0"/>
              <a:t> </a:t>
            </a:r>
            <a:endParaRPr lang="sl-SI" sz="2200" dirty="0"/>
          </a:p>
          <a:p>
            <a:r>
              <a:rPr lang="sr-Cyrl-RS" sz="2200" dirty="0" smtClean="0"/>
              <a:t>ФАКУЛТЕТ МЕДИЦИНСКИХ НАУКА</a:t>
            </a:r>
          </a:p>
          <a:p>
            <a:r>
              <a:rPr lang="sr-Cyrl-RS" sz="2200" dirty="0" smtClean="0"/>
              <a:t>КРАГУЈЕВАЦ</a:t>
            </a:r>
            <a:r>
              <a:rPr lang="sl-SI" sz="2200" dirty="0" smtClean="0"/>
              <a:t> </a:t>
            </a: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633603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81000"/>
            <a:ext cx="7772400" cy="1371600"/>
          </a:xfrm>
          <a:solidFill>
            <a:schemeClr val="bg1"/>
          </a:solidFill>
          <a:ln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r>
              <a:rPr lang="sr-Cyrl-RS" sz="2200" dirty="0" smtClean="0"/>
              <a:t>ИНФОРМАЦИЈА</a:t>
            </a:r>
            <a:r>
              <a:rPr lang="sl-SI" sz="2200" dirty="0" smtClean="0"/>
              <a:t>  </a:t>
            </a:r>
            <a:r>
              <a:rPr lang="sr-Cyrl-RS" sz="2200" dirty="0" smtClean="0"/>
              <a:t>ЗА</a:t>
            </a:r>
            <a:r>
              <a:rPr lang="sl-SI" sz="2200" dirty="0" smtClean="0"/>
              <a:t> </a:t>
            </a:r>
            <a:r>
              <a:rPr lang="sr-Cyrl-RS" sz="2200" dirty="0" smtClean="0"/>
              <a:t>ПАЦИЈЕНТА</a:t>
            </a:r>
            <a:endParaRPr lang="en-US" sz="2200" dirty="0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2286000"/>
            <a:ext cx="7772400" cy="4114800"/>
          </a:xfrm>
          <a:solidFill>
            <a:schemeClr val="bg1"/>
          </a:solidFill>
          <a:ln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90000"/>
              </a:lnSpc>
            </a:pPr>
            <a:r>
              <a:rPr lang="sr-Cyrl-RS" sz="2200" dirty="0" smtClean="0"/>
              <a:t>Информација</a:t>
            </a:r>
            <a:r>
              <a:rPr lang="sl-SI" sz="2200" dirty="0" smtClean="0"/>
              <a:t> </a:t>
            </a:r>
            <a:r>
              <a:rPr lang="sr-Cyrl-RS" sz="2200" dirty="0" smtClean="0"/>
              <a:t>за</a:t>
            </a:r>
            <a:r>
              <a:rPr lang="sl-SI" sz="2200" dirty="0" smtClean="0"/>
              <a:t> </a:t>
            </a:r>
            <a:r>
              <a:rPr lang="sr-Cyrl-RS" sz="2200" dirty="0" smtClean="0"/>
              <a:t>пацијента</a:t>
            </a:r>
            <a:r>
              <a:rPr lang="sl-SI" sz="2200" dirty="0" smtClean="0"/>
              <a:t> </a:t>
            </a:r>
            <a:r>
              <a:rPr lang="sr-Cyrl-RS" sz="2200" dirty="0" smtClean="0"/>
              <a:t>и</a:t>
            </a:r>
            <a:r>
              <a:rPr lang="sl-SI" sz="2200" dirty="0" smtClean="0"/>
              <a:t> </a:t>
            </a:r>
            <a:r>
              <a:rPr lang="sr-Cyrl-RS" sz="2200" dirty="0" smtClean="0"/>
              <a:t>формулар</a:t>
            </a:r>
            <a:r>
              <a:rPr lang="sl-SI" sz="2200" dirty="0" smtClean="0"/>
              <a:t> </a:t>
            </a:r>
            <a:r>
              <a:rPr lang="sr-Cyrl-RS" sz="2200" dirty="0" smtClean="0"/>
              <a:t>писане</a:t>
            </a:r>
            <a:r>
              <a:rPr lang="sl-SI" sz="2200" dirty="0" smtClean="0"/>
              <a:t> </a:t>
            </a:r>
            <a:r>
              <a:rPr lang="sr-Cyrl-RS" sz="2200" dirty="0" smtClean="0"/>
              <a:t>сагласности</a:t>
            </a:r>
            <a:r>
              <a:rPr lang="sl-SI" sz="2200" dirty="0" smtClean="0"/>
              <a:t> </a:t>
            </a:r>
            <a:r>
              <a:rPr lang="sr-Cyrl-RS" sz="2200" dirty="0" smtClean="0"/>
              <a:t>пацијента</a:t>
            </a:r>
            <a:r>
              <a:rPr lang="sl-SI" sz="2200" dirty="0" smtClean="0"/>
              <a:t> </a:t>
            </a:r>
            <a:r>
              <a:rPr lang="sr-Cyrl-RS" sz="2200" dirty="0" smtClean="0"/>
              <a:t>за</a:t>
            </a:r>
            <a:r>
              <a:rPr lang="sl-SI" sz="2200" dirty="0" smtClean="0"/>
              <a:t> </a:t>
            </a:r>
            <a:r>
              <a:rPr lang="sr-Cyrl-RS" sz="2200" dirty="0" smtClean="0"/>
              <a:t>учешће</a:t>
            </a:r>
            <a:r>
              <a:rPr lang="sl-SI" sz="2200" dirty="0" smtClean="0"/>
              <a:t> </a:t>
            </a:r>
            <a:r>
              <a:rPr lang="sr-Cyrl-RS" sz="2200" dirty="0" smtClean="0"/>
              <a:t>у</a:t>
            </a:r>
            <a:r>
              <a:rPr lang="sl-SI" sz="2200" dirty="0" smtClean="0"/>
              <a:t> </a:t>
            </a:r>
            <a:r>
              <a:rPr lang="sr-Cyrl-RS" sz="2200" dirty="0" smtClean="0"/>
              <a:t>студији</a:t>
            </a:r>
            <a:r>
              <a:rPr lang="sl-SI" sz="2200" dirty="0" smtClean="0"/>
              <a:t> </a:t>
            </a:r>
            <a:r>
              <a:rPr lang="sr-Cyrl-RS" sz="2200" dirty="0" smtClean="0"/>
              <a:t>су</a:t>
            </a:r>
            <a:r>
              <a:rPr lang="sl-SI" sz="2200" dirty="0" smtClean="0"/>
              <a:t> </a:t>
            </a:r>
            <a:r>
              <a:rPr lang="sr-Cyrl-RS" sz="2200" dirty="0" smtClean="0"/>
              <a:t>најзначајнији</a:t>
            </a:r>
            <a:r>
              <a:rPr lang="sl-SI" sz="2200" dirty="0" smtClean="0"/>
              <a:t> </a:t>
            </a:r>
            <a:r>
              <a:rPr lang="sr-Cyrl-RS" sz="2200" dirty="0" smtClean="0"/>
              <a:t>документу</a:t>
            </a:r>
            <a:r>
              <a:rPr lang="sl-SI" sz="2200" dirty="0" smtClean="0"/>
              <a:t> </a:t>
            </a:r>
            <a:r>
              <a:rPr lang="sr-Cyrl-RS" sz="2200" dirty="0" smtClean="0"/>
              <a:t>за</a:t>
            </a:r>
            <a:r>
              <a:rPr lang="sl-SI" sz="2200" dirty="0" smtClean="0"/>
              <a:t> </a:t>
            </a:r>
            <a:r>
              <a:rPr lang="sr-Cyrl-RS" sz="2200" dirty="0" smtClean="0"/>
              <a:t>остваривање</a:t>
            </a:r>
            <a:r>
              <a:rPr lang="sl-SI" sz="2200" dirty="0" smtClean="0"/>
              <a:t> </a:t>
            </a:r>
            <a:r>
              <a:rPr lang="sr-Cyrl-RS" sz="2200" dirty="0" smtClean="0"/>
              <a:t>интеракције</a:t>
            </a:r>
            <a:r>
              <a:rPr lang="sl-SI" sz="2200" dirty="0" smtClean="0"/>
              <a:t> </a:t>
            </a:r>
            <a:r>
              <a:rPr lang="sr-Cyrl-RS" sz="2200" dirty="0" smtClean="0"/>
              <a:t>пацијент</a:t>
            </a:r>
            <a:r>
              <a:rPr lang="sl-SI" sz="2200" dirty="0" smtClean="0"/>
              <a:t>-</a:t>
            </a:r>
            <a:r>
              <a:rPr lang="sr-Cyrl-RS" sz="2200" dirty="0" smtClean="0"/>
              <a:t>истраживач</a:t>
            </a:r>
            <a:endParaRPr lang="sl-SI" sz="2200" dirty="0"/>
          </a:p>
          <a:p>
            <a:pPr>
              <a:lnSpc>
                <a:spcPct val="90000"/>
              </a:lnSpc>
            </a:pPr>
            <a:r>
              <a:rPr lang="sr-Cyrl-RS" sz="2200" dirty="0" smtClean="0"/>
              <a:t>На</a:t>
            </a:r>
            <a:r>
              <a:rPr lang="sl-SI" sz="2200" dirty="0" smtClean="0"/>
              <a:t> </a:t>
            </a:r>
            <a:r>
              <a:rPr lang="sr-Cyrl-RS" sz="2200" dirty="0" smtClean="0"/>
              <a:t>основу</a:t>
            </a:r>
            <a:r>
              <a:rPr lang="sl-SI" sz="2200" dirty="0" smtClean="0"/>
              <a:t> </a:t>
            </a:r>
            <a:r>
              <a:rPr lang="sr-Cyrl-RS" sz="2200" dirty="0" smtClean="0"/>
              <a:t>тог</a:t>
            </a:r>
            <a:r>
              <a:rPr lang="sl-SI" sz="2200" dirty="0" smtClean="0"/>
              <a:t> </a:t>
            </a:r>
            <a:r>
              <a:rPr lang="sr-Cyrl-RS" sz="2200" dirty="0" smtClean="0"/>
              <a:t>документа</a:t>
            </a:r>
            <a:r>
              <a:rPr lang="sl-SI" sz="2200" dirty="0" smtClean="0"/>
              <a:t> /</a:t>
            </a:r>
            <a:r>
              <a:rPr lang="sr-Cyrl-RS" sz="2200" dirty="0" smtClean="0"/>
              <a:t>пажљиво</a:t>
            </a:r>
            <a:r>
              <a:rPr lang="sl-SI" sz="2200" dirty="0" smtClean="0"/>
              <a:t> </a:t>
            </a:r>
            <a:r>
              <a:rPr lang="sr-Cyrl-RS" sz="2200" dirty="0" smtClean="0"/>
              <a:t>прочитан</a:t>
            </a:r>
            <a:r>
              <a:rPr lang="sl-SI" sz="2200" dirty="0" smtClean="0"/>
              <a:t>/ </a:t>
            </a:r>
            <a:r>
              <a:rPr lang="sr-Cyrl-RS" sz="2200" dirty="0" smtClean="0"/>
              <a:t>пацијент</a:t>
            </a:r>
            <a:r>
              <a:rPr lang="sl-SI" sz="2200" dirty="0" smtClean="0"/>
              <a:t> </a:t>
            </a:r>
            <a:r>
              <a:rPr lang="sr-Cyrl-RS" sz="2200" dirty="0" smtClean="0"/>
              <a:t>одлучује</a:t>
            </a:r>
            <a:r>
              <a:rPr lang="sl-SI" sz="2200" dirty="0" smtClean="0"/>
              <a:t> </a:t>
            </a:r>
            <a:r>
              <a:rPr lang="sr-Cyrl-RS" sz="2200" dirty="0" smtClean="0"/>
              <a:t>да</a:t>
            </a:r>
            <a:r>
              <a:rPr lang="sl-SI" sz="2200" dirty="0" smtClean="0"/>
              <a:t> </a:t>
            </a:r>
            <a:r>
              <a:rPr lang="sr-Cyrl-RS" sz="2200" dirty="0" smtClean="0"/>
              <a:t>ли</a:t>
            </a:r>
            <a:r>
              <a:rPr lang="sl-SI" sz="2200" dirty="0" smtClean="0"/>
              <a:t> </a:t>
            </a:r>
            <a:r>
              <a:rPr lang="sr-Cyrl-RS" sz="2200" dirty="0" smtClean="0"/>
              <a:t>ће</a:t>
            </a:r>
            <a:r>
              <a:rPr lang="sl-SI" sz="2200" dirty="0" smtClean="0"/>
              <a:t> </a:t>
            </a:r>
            <a:r>
              <a:rPr lang="sr-Cyrl-RS" sz="2200" dirty="0" smtClean="0"/>
              <a:t>учествовати</a:t>
            </a:r>
            <a:r>
              <a:rPr lang="sl-SI" sz="2200" dirty="0" smtClean="0"/>
              <a:t> </a:t>
            </a:r>
            <a:r>
              <a:rPr lang="sr-Cyrl-RS" sz="2200" dirty="0" smtClean="0"/>
              <a:t>у</a:t>
            </a:r>
            <a:r>
              <a:rPr lang="sl-SI" sz="2200" dirty="0" smtClean="0"/>
              <a:t> </a:t>
            </a:r>
            <a:r>
              <a:rPr lang="sr-Cyrl-RS" sz="2200" dirty="0" smtClean="0"/>
              <a:t>студији</a:t>
            </a:r>
            <a:endParaRPr lang="sl-SI" sz="2200" dirty="0"/>
          </a:p>
          <a:p>
            <a:pPr>
              <a:lnSpc>
                <a:spcPct val="90000"/>
              </a:lnSpc>
            </a:pPr>
            <a:r>
              <a:rPr lang="sr-Cyrl-RS" sz="2200" dirty="0" smtClean="0"/>
              <a:t>Сви</a:t>
            </a:r>
            <a:r>
              <a:rPr lang="sl-SI" sz="2200" dirty="0" smtClean="0"/>
              <a:t> </a:t>
            </a:r>
            <a:r>
              <a:rPr lang="sr-Cyrl-RS" sz="2200" dirty="0" smtClean="0"/>
              <a:t>пацијенти</a:t>
            </a:r>
            <a:r>
              <a:rPr lang="sl-SI" sz="2200" dirty="0" smtClean="0"/>
              <a:t> </a:t>
            </a:r>
            <a:r>
              <a:rPr lang="sr-Cyrl-RS" sz="2200" dirty="0" smtClean="0"/>
              <a:t>морају</a:t>
            </a:r>
            <a:r>
              <a:rPr lang="sl-SI" sz="2200" dirty="0" smtClean="0"/>
              <a:t> </a:t>
            </a:r>
            <a:r>
              <a:rPr lang="sr-Cyrl-RS" sz="2200" dirty="0" smtClean="0"/>
              <a:t>у</a:t>
            </a:r>
            <a:r>
              <a:rPr lang="sl-SI" sz="2200" dirty="0" smtClean="0"/>
              <a:t> </a:t>
            </a:r>
            <a:r>
              <a:rPr lang="sr-Cyrl-RS" sz="2200" dirty="0" smtClean="0"/>
              <a:t>потпуности</a:t>
            </a:r>
            <a:r>
              <a:rPr lang="sl-SI" sz="2200" dirty="0" smtClean="0"/>
              <a:t> </a:t>
            </a:r>
            <a:r>
              <a:rPr lang="sr-Cyrl-RS" sz="2200" dirty="0" smtClean="0"/>
              <a:t>разумети</a:t>
            </a:r>
            <a:r>
              <a:rPr lang="sl-SI" sz="2200" dirty="0" smtClean="0"/>
              <a:t> </a:t>
            </a:r>
            <a:r>
              <a:rPr lang="sr-Cyrl-RS" sz="2200" dirty="0" smtClean="0"/>
              <a:t>све</a:t>
            </a:r>
            <a:r>
              <a:rPr lang="sl-SI" sz="2200" dirty="0" smtClean="0"/>
              <a:t> </a:t>
            </a:r>
            <a:r>
              <a:rPr lang="sr-Cyrl-RS" sz="2200" dirty="0" smtClean="0"/>
              <a:t>информације</a:t>
            </a:r>
            <a:r>
              <a:rPr lang="sl-SI" sz="2200" dirty="0" smtClean="0"/>
              <a:t> </a:t>
            </a:r>
            <a:r>
              <a:rPr lang="sr-Cyrl-RS" sz="2200" dirty="0" smtClean="0"/>
              <a:t>везане</a:t>
            </a:r>
            <a:r>
              <a:rPr lang="sl-SI" sz="2200" dirty="0" smtClean="0"/>
              <a:t> </a:t>
            </a:r>
            <a:r>
              <a:rPr lang="sr-Cyrl-RS" sz="2200" dirty="0" smtClean="0"/>
              <a:t>за</a:t>
            </a:r>
            <a:r>
              <a:rPr lang="sl-SI" sz="2200" dirty="0" smtClean="0"/>
              <a:t> </a:t>
            </a:r>
            <a:r>
              <a:rPr lang="sr-Cyrl-RS" sz="2200" dirty="0" smtClean="0"/>
              <a:t>студију</a:t>
            </a:r>
            <a:r>
              <a:rPr lang="sl-SI" sz="2200" dirty="0" smtClean="0"/>
              <a:t> </a:t>
            </a:r>
            <a:r>
              <a:rPr lang="sr-Cyrl-RS" sz="2200" dirty="0" smtClean="0"/>
              <a:t>јер</a:t>
            </a:r>
            <a:r>
              <a:rPr lang="sl-SI" sz="2200" dirty="0" smtClean="0"/>
              <a:t> </a:t>
            </a:r>
            <a:r>
              <a:rPr lang="sr-Cyrl-RS" sz="2200" dirty="0" smtClean="0"/>
              <a:t>су</a:t>
            </a:r>
            <a:r>
              <a:rPr lang="sl-SI" sz="2200" dirty="0" smtClean="0"/>
              <a:t> </a:t>
            </a:r>
            <a:r>
              <a:rPr lang="sr-Cyrl-RS" sz="2200" dirty="0" smtClean="0"/>
              <a:t>им</a:t>
            </a:r>
            <a:r>
              <a:rPr lang="sl-SI" sz="2200" dirty="0" smtClean="0"/>
              <a:t> </a:t>
            </a:r>
            <a:r>
              <a:rPr lang="sr-Cyrl-RS" sz="2200" dirty="0" smtClean="0"/>
              <a:t>оне</a:t>
            </a:r>
            <a:r>
              <a:rPr lang="sl-SI" sz="2200" dirty="0" smtClean="0"/>
              <a:t> </a:t>
            </a:r>
            <a:r>
              <a:rPr lang="sr-Cyrl-RS" sz="2200" dirty="0" smtClean="0"/>
              <a:t>неопходне</a:t>
            </a:r>
            <a:r>
              <a:rPr lang="sl-SI" sz="2200" dirty="0" smtClean="0"/>
              <a:t> </a:t>
            </a:r>
            <a:r>
              <a:rPr lang="sr-Cyrl-RS" sz="2200" dirty="0" smtClean="0"/>
              <a:t>да</a:t>
            </a:r>
            <a:r>
              <a:rPr lang="sl-SI" sz="2200" dirty="0" smtClean="0"/>
              <a:t> </a:t>
            </a:r>
            <a:r>
              <a:rPr lang="sr-Cyrl-RS" sz="2200" dirty="0" smtClean="0"/>
              <a:t>самостално</a:t>
            </a:r>
            <a:r>
              <a:rPr lang="sl-SI" sz="2200" dirty="0" smtClean="0"/>
              <a:t> </a:t>
            </a:r>
            <a:r>
              <a:rPr lang="sr-Cyrl-RS" sz="2200" dirty="0" smtClean="0"/>
              <a:t>и</a:t>
            </a:r>
            <a:r>
              <a:rPr lang="sl-SI" sz="2200" dirty="0" smtClean="0"/>
              <a:t> </a:t>
            </a:r>
            <a:r>
              <a:rPr lang="sr-Cyrl-RS" sz="2200" dirty="0" smtClean="0"/>
              <a:t>слободно</a:t>
            </a:r>
            <a:r>
              <a:rPr lang="sl-SI" sz="2200" dirty="0" smtClean="0"/>
              <a:t> </a:t>
            </a:r>
            <a:r>
              <a:rPr lang="sr-Cyrl-RS" sz="2200" dirty="0" smtClean="0"/>
              <a:t>донесу</a:t>
            </a:r>
            <a:r>
              <a:rPr lang="sl-SI" sz="2200" dirty="0" smtClean="0"/>
              <a:t> </a:t>
            </a:r>
            <a:r>
              <a:rPr lang="sr-Cyrl-RS" sz="2200" dirty="0" smtClean="0"/>
              <a:t>одлуку</a:t>
            </a:r>
            <a:r>
              <a:rPr lang="sl-SI" sz="2200" dirty="0" smtClean="0"/>
              <a:t> </a:t>
            </a:r>
            <a:r>
              <a:rPr lang="sr-Cyrl-RS" sz="2200" dirty="0" smtClean="0"/>
              <a:t>да</a:t>
            </a:r>
            <a:r>
              <a:rPr lang="sl-SI" sz="2200" dirty="0" smtClean="0"/>
              <a:t> </a:t>
            </a:r>
            <a:r>
              <a:rPr lang="sr-Cyrl-RS" sz="2200" dirty="0" smtClean="0"/>
              <a:t>ли</a:t>
            </a:r>
            <a:r>
              <a:rPr lang="sl-SI" sz="2200" dirty="0" smtClean="0"/>
              <a:t> </a:t>
            </a:r>
            <a:r>
              <a:rPr lang="sr-Cyrl-RS" sz="2200" dirty="0" smtClean="0"/>
              <a:t>ће</a:t>
            </a:r>
            <a:r>
              <a:rPr lang="sl-SI" sz="2200" dirty="0" smtClean="0"/>
              <a:t> </a:t>
            </a:r>
            <a:r>
              <a:rPr lang="sr-Cyrl-RS" sz="2200" dirty="0" smtClean="0"/>
              <a:t>учествовати</a:t>
            </a:r>
            <a:r>
              <a:rPr lang="sl-SI" sz="2200" dirty="0" smtClean="0"/>
              <a:t> </a:t>
            </a:r>
            <a:r>
              <a:rPr lang="sr-Cyrl-RS" sz="2200" dirty="0" smtClean="0"/>
              <a:t>или</a:t>
            </a:r>
            <a:r>
              <a:rPr lang="sl-SI" sz="2200" dirty="0" smtClean="0"/>
              <a:t> </a:t>
            </a:r>
            <a:r>
              <a:rPr lang="sr-Cyrl-RS" sz="2200" dirty="0" smtClean="0"/>
              <a:t>не</a:t>
            </a:r>
            <a:r>
              <a:rPr lang="sl-SI" sz="2200" dirty="0" smtClean="0"/>
              <a:t> </a:t>
            </a: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3612594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457200"/>
            <a:ext cx="7772400" cy="1295400"/>
          </a:xfrm>
          <a:solidFill>
            <a:schemeClr val="bg1"/>
          </a:solidFill>
          <a:ln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r>
              <a:rPr lang="sr-Cyrl-RS" sz="2200" dirty="0" smtClean="0"/>
              <a:t>ИНФОРМАЦИЈА</a:t>
            </a:r>
            <a:r>
              <a:rPr lang="sl-SI" sz="2200" dirty="0" smtClean="0"/>
              <a:t>  </a:t>
            </a:r>
            <a:r>
              <a:rPr lang="sr-Cyrl-RS" sz="2200" dirty="0" smtClean="0"/>
              <a:t>ЗА</a:t>
            </a:r>
            <a:r>
              <a:rPr lang="sl-SI" sz="2200" dirty="0" smtClean="0"/>
              <a:t> </a:t>
            </a:r>
            <a:r>
              <a:rPr lang="sr-Cyrl-RS" sz="2200" dirty="0" smtClean="0"/>
              <a:t>ПАЦИЈЕНТА</a:t>
            </a:r>
            <a:endParaRPr lang="en-US" sz="2200" dirty="0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2286000"/>
            <a:ext cx="7772400" cy="4114800"/>
          </a:xfrm>
          <a:solidFill>
            <a:schemeClr val="bg1"/>
          </a:solidFill>
          <a:ln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90000"/>
              </a:lnSpc>
            </a:pPr>
            <a:r>
              <a:rPr lang="sr-Cyrl-RS" sz="2200" dirty="0" smtClean="0"/>
              <a:t>Нажалост</a:t>
            </a:r>
            <a:r>
              <a:rPr lang="sl-SI" sz="2200" dirty="0" smtClean="0"/>
              <a:t>,</a:t>
            </a:r>
            <a:r>
              <a:rPr lang="sr-Cyrl-RS" sz="2200" dirty="0" smtClean="0"/>
              <a:t>веома</a:t>
            </a:r>
            <a:r>
              <a:rPr lang="sl-SI" sz="2200" dirty="0" smtClean="0"/>
              <a:t> </a:t>
            </a:r>
            <a:r>
              <a:rPr lang="sr-Cyrl-RS" sz="2200" dirty="0" smtClean="0"/>
              <a:t>често</a:t>
            </a:r>
            <a:r>
              <a:rPr lang="sl-SI" sz="2200" dirty="0" smtClean="0"/>
              <a:t> </a:t>
            </a:r>
            <a:r>
              <a:rPr lang="sr-Cyrl-RS" sz="2200" dirty="0" smtClean="0"/>
              <a:t>информација</a:t>
            </a:r>
            <a:r>
              <a:rPr lang="sl-SI" sz="2200" dirty="0" smtClean="0"/>
              <a:t> </a:t>
            </a:r>
            <a:r>
              <a:rPr lang="sr-Cyrl-RS" sz="2200" dirty="0" smtClean="0"/>
              <a:t>за</a:t>
            </a:r>
            <a:r>
              <a:rPr lang="sl-SI" sz="2200" dirty="0" smtClean="0"/>
              <a:t> </a:t>
            </a:r>
            <a:r>
              <a:rPr lang="sr-Cyrl-RS" sz="2200" dirty="0" smtClean="0"/>
              <a:t>пацијенте</a:t>
            </a:r>
            <a:r>
              <a:rPr lang="sl-SI" sz="2200" dirty="0" smtClean="0"/>
              <a:t> </a:t>
            </a:r>
            <a:r>
              <a:rPr lang="sr-Cyrl-RS" sz="2200" dirty="0" smtClean="0"/>
              <a:t>није</a:t>
            </a:r>
            <a:r>
              <a:rPr lang="sl-SI" sz="2200" dirty="0" smtClean="0"/>
              <a:t> </a:t>
            </a:r>
            <a:r>
              <a:rPr lang="sr-Cyrl-RS" sz="2200" dirty="0" smtClean="0"/>
              <a:t>јасна</a:t>
            </a:r>
            <a:r>
              <a:rPr lang="sl-SI" sz="2200" dirty="0" smtClean="0"/>
              <a:t> </a:t>
            </a:r>
            <a:r>
              <a:rPr lang="sr-Cyrl-RS" sz="2200" dirty="0" smtClean="0"/>
              <a:t>и</a:t>
            </a:r>
            <a:r>
              <a:rPr lang="sl-SI" sz="2200" dirty="0" smtClean="0"/>
              <a:t> </a:t>
            </a:r>
            <a:r>
              <a:rPr lang="sr-Cyrl-RS" sz="2200" dirty="0" smtClean="0"/>
              <a:t>разумљива</a:t>
            </a:r>
            <a:endParaRPr lang="sl-SI" sz="2200" dirty="0"/>
          </a:p>
          <a:p>
            <a:pPr>
              <a:lnSpc>
                <a:spcPct val="90000"/>
              </a:lnSpc>
            </a:pPr>
            <a:r>
              <a:rPr lang="sr-Cyrl-RS" sz="2200" dirty="0" smtClean="0"/>
              <a:t>У</a:t>
            </a:r>
            <a:r>
              <a:rPr lang="sl-SI" sz="2200" dirty="0" smtClean="0"/>
              <a:t> </a:t>
            </a:r>
            <a:r>
              <a:rPr lang="sr-Cyrl-RS" sz="2200" dirty="0" smtClean="0"/>
              <a:t>студији</a:t>
            </a:r>
            <a:r>
              <a:rPr lang="sl-SI" sz="2200" dirty="0"/>
              <a:t> </a:t>
            </a:r>
            <a:r>
              <a:rPr lang="sl-SI" sz="2200" dirty="0" smtClean="0"/>
              <a:t>Pasche-Orlow et al. </a:t>
            </a:r>
            <a:r>
              <a:rPr lang="sl-SI" sz="2200" dirty="0"/>
              <a:t>2003 </a:t>
            </a:r>
            <a:r>
              <a:rPr lang="sr-Cyrl-RS" sz="2200" dirty="0" smtClean="0"/>
              <a:t>год</a:t>
            </a:r>
            <a:r>
              <a:rPr lang="sl-SI" sz="2200" dirty="0" smtClean="0"/>
              <a:t>.</a:t>
            </a:r>
            <a:r>
              <a:rPr lang="sr-Cyrl-RS" sz="2200" dirty="0" smtClean="0"/>
              <a:t>прегледано</a:t>
            </a:r>
            <a:r>
              <a:rPr lang="sl-SI" sz="2200" dirty="0" smtClean="0"/>
              <a:t> </a:t>
            </a:r>
            <a:r>
              <a:rPr lang="sr-Cyrl-RS" sz="2200" dirty="0" smtClean="0"/>
              <a:t>је</a:t>
            </a:r>
            <a:r>
              <a:rPr lang="sl-SI" sz="2200" dirty="0" smtClean="0"/>
              <a:t> </a:t>
            </a:r>
            <a:r>
              <a:rPr lang="sr-Cyrl-RS" sz="2200" dirty="0" smtClean="0"/>
              <a:t>укупно</a:t>
            </a:r>
            <a:r>
              <a:rPr lang="sl-SI" sz="2200" dirty="0" smtClean="0"/>
              <a:t> </a:t>
            </a:r>
            <a:r>
              <a:rPr lang="sl-SI" sz="2200" dirty="0"/>
              <a:t>114 </a:t>
            </a:r>
            <a:r>
              <a:rPr lang="sl-SI" sz="2200" dirty="0" smtClean="0"/>
              <a:t>w</a:t>
            </a:r>
            <a:r>
              <a:rPr lang="sr-Cyrl-RS" sz="2200" dirty="0" err="1" smtClean="0"/>
              <a:t>еб</a:t>
            </a:r>
            <a:r>
              <a:rPr lang="sl-SI" sz="2200" dirty="0" smtClean="0"/>
              <a:t> </a:t>
            </a:r>
            <a:r>
              <a:rPr lang="sr-Cyrl-RS" sz="2200" dirty="0" smtClean="0"/>
              <a:t>сајтова</a:t>
            </a:r>
            <a:r>
              <a:rPr lang="sl-SI" sz="2200" dirty="0" smtClean="0"/>
              <a:t> </a:t>
            </a:r>
            <a:r>
              <a:rPr lang="sr-Cyrl-RS" sz="2200" dirty="0" smtClean="0"/>
              <a:t>америчких</a:t>
            </a:r>
            <a:r>
              <a:rPr lang="sl-SI" sz="2200" dirty="0" smtClean="0"/>
              <a:t> </a:t>
            </a:r>
            <a:r>
              <a:rPr lang="sr-Cyrl-RS" sz="2200" dirty="0" smtClean="0"/>
              <a:t>универзитета</a:t>
            </a:r>
            <a:r>
              <a:rPr lang="sl-SI" sz="2200" dirty="0" smtClean="0"/>
              <a:t> </a:t>
            </a:r>
            <a:r>
              <a:rPr lang="sr-Cyrl-RS" sz="2200" dirty="0" smtClean="0"/>
              <a:t>на</a:t>
            </a:r>
            <a:r>
              <a:rPr lang="sl-SI" sz="2200" dirty="0" smtClean="0"/>
              <a:t> </a:t>
            </a:r>
            <a:r>
              <a:rPr lang="sr-Cyrl-RS" sz="2200" dirty="0" smtClean="0"/>
              <a:t>којима</a:t>
            </a:r>
            <a:r>
              <a:rPr lang="sl-SI" sz="2200" dirty="0" smtClean="0"/>
              <a:t> </a:t>
            </a:r>
            <a:r>
              <a:rPr lang="sr-Cyrl-RS" sz="2200" dirty="0" smtClean="0"/>
              <a:t>су</a:t>
            </a:r>
            <a:r>
              <a:rPr lang="sl-SI" sz="2200" dirty="0" smtClean="0"/>
              <a:t> </a:t>
            </a:r>
            <a:r>
              <a:rPr lang="sr-Cyrl-RS" sz="2200" dirty="0" smtClean="0"/>
              <a:t>се</a:t>
            </a:r>
            <a:r>
              <a:rPr lang="sl-SI" sz="2200" dirty="0" smtClean="0"/>
              <a:t> </a:t>
            </a:r>
            <a:r>
              <a:rPr lang="sr-Cyrl-RS" sz="2200" dirty="0" smtClean="0"/>
              <a:t>налазили</a:t>
            </a:r>
            <a:r>
              <a:rPr lang="sl-SI" sz="2200" dirty="0" smtClean="0"/>
              <a:t> </a:t>
            </a:r>
            <a:r>
              <a:rPr lang="sr-Cyrl-RS" sz="2200" dirty="0" smtClean="0"/>
              <a:t>модели</a:t>
            </a:r>
            <a:r>
              <a:rPr lang="sl-SI" sz="2200" dirty="0" smtClean="0"/>
              <a:t> </a:t>
            </a:r>
            <a:r>
              <a:rPr lang="sr-Cyrl-RS" sz="2200" dirty="0" smtClean="0"/>
              <a:t>за</a:t>
            </a:r>
            <a:r>
              <a:rPr lang="sl-SI" sz="2200" dirty="0" smtClean="0"/>
              <a:t> </a:t>
            </a:r>
            <a:r>
              <a:rPr lang="sr-Cyrl-RS" sz="2200" dirty="0" smtClean="0"/>
              <a:t>израду</a:t>
            </a:r>
            <a:r>
              <a:rPr lang="sl-SI" sz="2200" dirty="0" smtClean="0"/>
              <a:t> </a:t>
            </a:r>
            <a:r>
              <a:rPr lang="sr-Cyrl-RS" sz="2200" dirty="0" smtClean="0"/>
              <a:t>информација</a:t>
            </a:r>
            <a:r>
              <a:rPr lang="sl-SI" sz="2200" dirty="0" smtClean="0"/>
              <a:t> </a:t>
            </a:r>
            <a:r>
              <a:rPr lang="sr-Cyrl-RS" sz="2200" dirty="0" smtClean="0"/>
              <a:t>за</a:t>
            </a:r>
            <a:r>
              <a:rPr lang="sl-SI" sz="2200" dirty="0" smtClean="0"/>
              <a:t> </a:t>
            </a:r>
            <a:r>
              <a:rPr lang="sr-Cyrl-RS" sz="2200" dirty="0" smtClean="0"/>
              <a:t>пацијенте</a:t>
            </a:r>
            <a:endParaRPr lang="sl-SI" sz="2200" dirty="0"/>
          </a:p>
          <a:p>
            <a:pPr>
              <a:lnSpc>
                <a:spcPct val="90000"/>
              </a:lnSpc>
            </a:pPr>
            <a:r>
              <a:rPr lang="sr-Cyrl-RS" sz="2200" dirty="0" smtClean="0"/>
              <a:t>Читљивост</a:t>
            </a:r>
            <a:r>
              <a:rPr lang="sl-SI" sz="2200" dirty="0" smtClean="0"/>
              <a:t> </a:t>
            </a:r>
            <a:r>
              <a:rPr lang="sr-Cyrl-RS" sz="2200" dirty="0" smtClean="0"/>
              <a:t>теста</a:t>
            </a:r>
            <a:r>
              <a:rPr lang="sl-SI" sz="2200" dirty="0" smtClean="0"/>
              <a:t> </a:t>
            </a:r>
            <a:r>
              <a:rPr lang="sr-Cyrl-RS" sz="2200" dirty="0" smtClean="0"/>
              <a:t>је</a:t>
            </a:r>
            <a:r>
              <a:rPr lang="sl-SI" sz="2200" dirty="0" smtClean="0"/>
              <a:t> </a:t>
            </a:r>
            <a:r>
              <a:rPr lang="sr-Cyrl-RS" sz="2200" dirty="0" smtClean="0"/>
              <a:t>мерена</a:t>
            </a:r>
            <a:r>
              <a:rPr lang="sl-SI" sz="2200" dirty="0" smtClean="0"/>
              <a:t> </a:t>
            </a:r>
            <a:r>
              <a:rPr lang="sr-Cyrl-RS" sz="2200" dirty="0" err="1" smtClean="0"/>
              <a:t>френш</a:t>
            </a:r>
            <a:r>
              <a:rPr lang="sl-SI" sz="2200" dirty="0" smtClean="0"/>
              <a:t>-</a:t>
            </a:r>
            <a:r>
              <a:rPr lang="sr-Cyrl-RS" sz="2200" dirty="0" err="1" smtClean="0"/>
              <a:t>кинкејдовом</a:t>
            </a:r>
            <a:r>
              <a:rPr lang="sl-SI" sz="2200" dirty="0" smtClean="0"/>
              <a:t> </a:t>
            </a:r>
            <a:r>
              <a:rPr lang="sr-Cyrl-RS" sz="2200" dirty="0" smtClean="0"/>
              <a:t>скалом</a:t>
            </a:r>
            <a:r>
              <a:rPr lang="sl-SI" sz="2200" dirty="0" smtClean="0"/>
              <a:t> /</a:t>
            </a:r>
            <a:r>
              <a:rPr lang="sr-Cyrl-RS" sz="2200" dirty="0" smtClean="0"/>
              <a:t>даје</a:t>
            </a:r>
            <a:r>
              <a:rPr lang="sl-SI" sz="2200" dirty="0" smtClean="0"/>
              <a:t> </a:t>
            </a:r>
            <a:r>
              <a:rPr lang="sr-Cyrl-RS" sz="2200" dirty="0" smtClean="0"/>
              <a:t>скор</a:t>
            </a:r>
            <a:r>
              <a:rPr lang="sl-SI" sz="2200" dirty="0" smtClean="0"/>
              <a:t> </a:t>
            </a:r>
            <a:r>
              <a:rPr lang="sr-Cyrl-RS" sz="2200" dirty="0" smtClean="0"/>
              <a:t>на</a:t>
            </a:r>
            <a:r>
              <a:rPr lang="sl-SI" sz="2200" dirty="0" smtClean="0"/>
              <a:t> </a:t>
            </a:r>
            <a:r>
              <a:rPr lang="sr-Cyrl-RS" sz="2200" dirty="0" smtClean="0"/>
              <a:t>основу</a:t>
            </a:r>
            <a:r>
              <a:rPr lang="sl-SI" sz="2200" dirty="0" smtClean="0"/>
              <a:t> </a:t>
            </a:r>
            <a:r>
              <a:rPr lang="sr-Cyrl-RS" sz="2200" dirty="0" smtClean="0"/>
              <a:t>мин</a:t>
            </a:r>
            <a:r>
              <a:rPr lang="sl-SI" sz="2200" dirty="0" smtClean="0"/>
              <a:t> </a:t>
            </a:r>
            <a:r>
              <a:rPr lang="sr-Cyrl-RS" sz="2200" dirty="0" smtClean="0"/>
              <a:t>нивоа</a:t>
            </a:r>
            <a:r>
              <a:rPr lang="sl-SI" sz="2200" dirty="0" smtClean="0"/>
              <a:t> </a:t>
            </a:r>
            <a:r>
              <a:rPr lang="sr-Cyrl-RS" sz="2200" dirty="0" smtClean="0"/>
              <a:t>писмености</a:t>
            </a:r>
            <a:r>
              <a:rPr lang="sl-SI" sz="2200" dirty="0" smtClean="0"/>
              <a:t> </a:t>
            </a:r>
            <a:r>
              <a:rPr lang="sr-Cyrl-RS" sz="2200" dirty="0" smtClean="0"/>
              <a:t>потребног</a:t>
            </a:r>
            <a:r>
              <a:rPr lang="sl-SI" sz="2200" dirty="0" smtClean="0"/>
              <a:t> </a:t>
            </a:r>
            <a:r>
              <a:rPr lang="sr-Cyrl-RS" sz="2200" dirty="0" smtClean="0"/>
              <a:t>да</a:t>
            </a:r>
            <a:r>
              <a:rPr lang="sl-SI" sz="2200" dirty="0" smtClean="0"/>
              <a:t> </a:t>
            </a:r>
            <a:r>
              <a:rPr lang="sr-Cyrl-RS" sz="2200" dirty="0" smtClean="0"/>
              <a:t>се</a:t>
            </a:r>
            <a:r>
              <a:rPr lang="sl-SI" sz="2200" dirty="0" smtClean="0"/>
              <a:t> </a:t>
            </a:r>
            <a:r>
              <a:rPr lang="sr-Cyrl-RS" sz="2200" dirty="0" smtClean="0"/>
              <a:t>текст</a:t>
            </a:r>
            <a:r>
              <a:rPr lang="sl-SI" sz="2200" dirty="0" smtClean="0"/>
              <a:t> </a:t>
            </a:r>
            <a:r>
              <a:rPr lang="sr-Cyrl-RS" sz="2200" dirty="0" smtClean="0"/>
              <a:t>прочита</a:t>
            </a:r>
            <a:r>
              <a:rPr lang="sl-SI" sz="2200" dirty="0" smtClean="0"/>
              <a:t> </a:t>
            </a:r>
            <a:r>
              <a:rPr lang="sr-Cyrl-RS" sz="2200" dirty="0" smtClean="0"/>
              <a:t>и</a:t>
            </a:r>
            <a:r>
              <a:rPr lang="sl-SI" sz="2200" dirty="0" smtClean="0"/>
              <a:t> </a:t>
            </a:r>
            <a:r>
              <a:rPr lang="sr-Cyrl-RS" sz="2200" dirty="0" smtClean="0"/>
              <a:t>разуме</a:t>
            </a:r>
            <a:endParaRPr lang="sl-SI" sz="2200" dirty="0"/>
          </a:p>
          <a:p>
            <a:pPr>
              <a:lnSpc>
                <a:spcPct val="90000"/>
              </a:lnSpc>
              <a:buFontTx/>
              <a:buNone/>
            </a:pPr>
            <a:r>
              <a:rPr lang="sl-SI" sz="2200" dirty="0"/>
              <a:t>                          </a:t>
            </a:r>
            <a:r>
              <a:rPr lang="sl-SI" sz="2200" dirty="0" smtClean="0"/>
              <a:t>(</a:t>
            </a:r>
            <a:r>
              <a:rPr lang="sr-Cyrl-RS" sz="2200" dirty="0" smtClean="0"/>
              <a:t>обим</a:t>
            </a:r>
            <a:r>
              <a:rPr lang="sl-SI" sz="2200" dirty="0" smtClean="0"/>
              <a:t> </a:t>
            </a:r>
            <a:r>
              <a:rPr lang="sr-Cyrl-RS" sz="2200" dirty="0" smtClean="0"/>
              <a:t>скора</a:t>
            </a:r>
            <a:r>
              <a:rPr lang="sl-SI" sz="2200" dirty="0" smtClean="0"/>
              <a:t> </a:t>
            </a:r>
            <a:r>
              <a:rPr lang="sl-SI" sz="2200" dirty="0"/>
              <a:t>0-12) </a:t>
            </a: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1329838995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772400" cy="1295400"/>
          </a:xfrm>
          <a:solidFill>
            <a:schemeClr val="bg1"/>
          </a:solidFill>
          <a:ln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r>
              <a:rPr lang="sr-Cyrl-RS" sz="2200" dirty="0" smtClean="0"/>
              <a:t>ИНФОРМАЦИЈА</a:t>
            </a:r>
            <a:r>
              <a:rPr lang="sl-SI" sz="2200" dirty="0" smtClean="0"/>
              <a:t>  </a:t>
            </a:r>
            <a:r>
              <a:rPr lang="sr-Cyrl-RS" sz="2200" dirty="0" smtClean="0"/>
              <a:t>ЗА</a:t>
            </a:r>
            <a:r>
              <a:rPr lang="sl-SI" sz="2200" dirty="0" smtClean="0"/>
              <a:t> </a:t>
            </a:r>
            <a:r>
              <a:rPr lang="sr-Cyrl-RS" sz="2200" dirty="0" smtClean="0"/>
              <a:t>ПАЦИЈЕНТА</a:t>
            </a:r>
            <a:endParaRPr lang="en-US" sz="2200" dirty="0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2362200"/>
            <a:ext cx="7772400" cy="4114800"/>
          </a:xfrm>
          <a:solidFill>
            <a:schemeClr val="bg1"/>
          </a:solidFill>
          <a:ln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r>
              <a:rPr lang="sr-Cyrl-RS" sz="2200" dirty="0" smtClean="0"/>
              <a:t>Скала</a:t>
            </a:r>
            <a:r>
              <a:rPr lang="sl-SI" sz="2200" dirty="0" smtClean="0"/>
              <a:t> </a:t>
            </a:r>
            <a:r>
              <a:rPr lang="sr-Cyrl-RS" sz="2200" dirty="0" smtClean="0"/>
              <a:t>процењује</a:t>
            </a:r>
            <a:r>
              <a:rPr lang="sl-SI" sz="2200" dirty="0" smtClean="0"/>
              <a:t> </a:t>
            </a:r>
            <a:r>
              <a:rPr lang="sr-Cyrl-RS" sz="2200" dirty="0" smtClean="0"/>
              <a:t>разумљивост</a:t>
            </a:r>
            <a:r>
              <a:rPr lang="sl-SI" sz="2200" dirty="0" smtClean="0"/>
              <a:t> </a:t>
            </a:r>
            <a:r>
              <a:rPr lang="sr-Cyrl-RS" sz="2200" dirty="0" smtClean="0"/>
              <a:t>текста</a:t>
            </a:r>
            <a:r>
              <a:rPr lang="sl-SI" sz="2200" dirty="0" smtClean="0"/>
              <a:t> </a:t>
            </a:r>
            <a:r>
              <a:rPr lang="sr-Cyrl-RS" sz="2200" dirty="0" smtClean="0"/>
              <a:t>на</a:t>
            </a:r>
            <a:r>
              <a:rPr lang="sl-SI" sz="2200" dirty="0" smtClean="0"/>
              <a:t> </a:t>
            </a:r>
            <a:r>
              <a:rPr lang="sr-Cyrl-RS" sz="2200" dirty="0" smtClean="0"/>
              <a:t>основу</a:t>
            </a:r>
            <a:r>
              <a:rPr lang="sl-SI" sz="2200" dirty="0" smtClean="0"/>
              <a:t> </a:t>
            </a:r>
            <a:r>
              <a:rPr lang="sr-Cyrl-RS" sz="2200" dirty="0" smtClean="0"/>
              <a:t>просечног</a:t>
            </a:r>
            <a:r>
              <a:rPr lang="sl-SI" sz="2200" dirty="0" smtClean="0"/>
              <a:t> </a:t>
            </a:r>
            <a:r>
              <a:rPr lang="sr-Cyrl-RS" sz="2200" dirty="0" smtClean="0"/>
              <a:t>броја</a:t>
            </a:r>
            <a:r>
              <a:rPr lang="sl-SI" sz="2200" dirty="0" smtClean="0"/>
              <a:t> </a:t>
            </a:r>
            <a:r>
              <a:rPr lang="sr-Cyrl-RS" sz="2200" dirty="0" smtClean="0"/>
              <a:t>слогова</a:t>
            </a:r>
            <a:r>
              <a:rPr lang="sl-SI" sz="2200" dirty="0" smtClean="0"/>
              <a:t> </a:t>
            </a:r>
            <a:r>
              <a:rPr lang="sr-Cyrl-RS" sz="2200" dirty="0" smtClean="0"/>
              <a:t>по</a:t>
            </a:r>
            <a:r>
              <a:rPr lang="sl-SI" sz="2200" dirty="0" smtClean="0"/>
              <a:t> </a:t>
            </a:r>
            <a:r>
              <a:rPr lang="sr-Cyrl-RS" sz="2200" dirty="0" smtClean="0"/>
              <a:t>речи</a:t>
            </a:r>
            <a:r>
              <a:rPr lang="sl-SI" sz="2200" dirty="0" smtClean="0"/>
              <a:t>  </a:t>
            </a:r>
            <a:r>
              <a:rPr lang="sr-Cyrl-RS" sz="2200" dirty="0" smtClean="0"/>
              <a:t>и</a:t>
            </a:r>
            <a:r>
              <a:rPr lang="sl-SI" sz="2200" dirty="0" smtClean="0"/>
              <a:t> </a:t>
            </a:r>
            <a:r>
              <a:rPr lang="sr-Cyrl-RS" sz="2200" dirty="0" smtClean="0"/>
              <a:t>просечног</a:t>
            </a:r>
            <a:r>
              <a:rPr lang="sl-SI" sz="2200" dirty="0" smtClean="0"/>
              <a:t> </a:t>
            </a:r>
            <a:r>
              <a:rPr lang="sr-Cyrl-RS" sz="2200" dirty="0" smtClean="0"/>
              <a:t>броја</a:t>
            </a:r>
            <a:r>
              <a:rPr lang="sl-SI" sz="2200" dirty="0" smtClean="0"/>
              <a:t> </a:t>
            </a:r>
            <a:r>
              <a:rPr lang="sr-Cyrl-RS" sz="2200" dirty="0" smtClean="0"/>
              <a:t>речи</a:t>
            </a:r>
            <a:r>
              <a:rPr lang="sl-SI" sz="2200" dirty="0" smtClean="0"/>
              <a:t> </a:t>
            </a:r>
            <a:r>
              <a:rPr lang="sr-Cyrl-RS" sz="2200" dirty="0" smtClean="0"/>
              <a:t>по</a:t>
            </a:r>
            <a:r>
              <a:rPr lang="sl-SI" sz="2200" dirty="0" smtClean="0"/>
              <a:t> </a:t>
            </a:r>
            <a:r>
              <a:rPr lang="sr-Cyrl-RS" sz="2200" dirty="0" smtClean="0"/>
              <a:t>реченици</a:t>
            </a:r>
            <a:r>
              <a:rPr lang="sl-SI" sz="2200" dirty="0" smtClean="0"/>
              <a:t> </a:t>
            </a:r>
            <a:r>
              <a:rPr lang="sl-SI" sz="2200" dirty="0"/>
              <a:t>( </a:t>
            </a:r>
            <a:r>
              <a:rPr lang="sr-Cyrl-RS" sz="2200" dirty="0" smtClean="0"/>
              <a:t>што</a:t>
            </a:r>
            <a:r>
              <a:rPr lang="sl-SI" sz="2200" dirty="0" smtClean="0"/>
              <a:t> </a:t>
            </a:r>
            <a:r>
              <a:rPr lang="sr-Cyrl-RS" sz="2200" dirty="0" smtClean="0"/>
              <a:t>су</a:t>
            </a:r>
            <a:r>
              <a:rPr lang="sl-SI" sz="2200" dirty="0" smtClean="0"/>
              <a:t> </a:t>
            </a:r>
            <a:r>
              <a:rPr lang="sr-Cyrl-RS" sz="2200" dirty="0" smtClean="0"/>
              <a:t>речи</a:t>
            </a:r>
            <a:r>
              <a:rPr lang="sl-SI" sz="2200" dirty="0" smtClean="0"/>
              <a:t> </a:t>
            </a:r>
            <a:r>
              <a:rPr lang="sr-Cyrl-RS" sz="2200" dirty="0" smtClean="0"/>
              <a:t>и</a:t>
            </a:r>
            <a:r>
              <a:rPr lang="sl-SI" sz="2200" dirty="0" smtClean="0"/>
              <a:t> </a:t>
            </a:r>
            <a:r>
              <a:rPr lang="sr-Cyrl-RS" sz="2200" dirty="0" smtClean="0"/>
              <a:t>реченице</a:t>
            </a:r>
            <a:r>
              <a:rPr lang="sl-SI" sz="2200" dirty="0" smtClean="0"/>
              <a:t> </a:t>
            </a:r>
            <a:r>
              <a:rPr lang="sr-Cyrl-RS" sz="2200" dirty="0" smtClean="0"/>
              <a:t>дуже</a:t>
            </a:r>
            <a:r>
              <a:rPr lang="sl-SI" sz="2200" dirty="0" smtClean="0"/>
              <a:t>, </a:t>
            </a:r>
            <a:r>
              <a:rPr lang="sr-Cyrl-RS" sz="2200" dirty="0" smtClean="0"/>
              <a:t>текст</a:t>
            </a:r>
            <a:r>
              <a:rPr lang="sl-SI" sz="2200" dirty="0" smtClean="0"/>
              <a:t> </a:t>
            </a:r>
            <a:r>
              <a:rPr lang="sr-Cyrl-RS" sz="2200" dirty="0" smtClean="0"/>
              <a:t>је</a:t>
            </a:r>
            <a:r>
              <a:rPr lang="sl-SI" sz="2200" dirty="0" smtClean="0"/>
              <a:t> </a:t>
            </a:r>
            <a:r>
              <a:rPr lang="sr-Cyrl-RS" sz="2200" dirty="0" smtClean="0"/>
              <a:t>неразумљивији</a:t>
            </a:r>
            <a:r>
              <a:rPr lang="sl-SI" sz="2200" dirty="0" smtClean="0"/>
              <a:t> </a:t>
            </a:r>
            <a:r>
              <a:rPr lang="sr-Cyrl-RS" sz="2200" dirty="0" smtClean="0"/>
              <a:t>и</a:t>
            </a:r>
            <a:r>
              <a:rPr lang="sl-SI" sz="2200" dirty="0" smtClean="0"/>
              <a:t> </a:t>
            </a:r>
            <a:r>
              <a:rPr lang="sr-Cyrl-RS" sz="2200" dirty="0" smtClean="0"/>
              <a:t>скор</a:t>
            </a:r>
            <a:r>
              <a:rPr lang="sl-SI" sz="2200" dirty="0" smtClean="0"/>
              <a:t> </a:t>
            </a:r>
            <a:r>
              <a:rPr lang="sr-Cyrl-RS" sz="2200" dirty="0" smtClean="0"/>
              <a:t>је</a:t>
            </a:r>
            <a:r>
              <a:rPr lang="sl-SI" sz="2200" dirty="0" smtClean="0"/>
              <a:t> </a:t>
            </a:r>
            <a:r>
              <a:rPr lang="sr-Cyrl-RS" sz="2200" dirty="0" smtClean="0"/>
              <a:t>већи</a:t>
            </a:r>
            <a:r>
              <a:rPr lang="sl-SI" sz="2200" dirty="0" smtClean="0"/>
              <a:t>) </a:t>
            </a:r>
            <a:endParaRPr lang="sl-SI" sz="2200" dirty="0"/>
          </a:p>
          <a:p>
            <a:r>
              <a:rPr lang="sr-Cyrl-RS" sz="2200" dirty="0" smtClean="0"/>
              <a:t>У</a:t>
            </a:r>
            <a:r>
              <a:rPr lang="sl-SI" sz="2200" dirty="0" smtClean="0"/>
              <a:t> </a:t>
            </a:r>
            <a:r>
              <a:rPr lang="sr-Cyrl-RS" sz="2200" dirty="0" smtClean="0"/>
              <a:t>готово</a:t>
            </a:r>
            <a:r>
              <a:rPr lang="sl-SI" sz="2200" dirty="0" smtClean="0"/>
              <a:t> </a:t>
            </a:r>
            <a:r>
              <a:rPr lang="sr-Cyrl-RS" sz="2200" dirty="0" smtClean="0"/>
              <a:t>свим</a:t>
            </a:r>
            <a:r>
              <a:rPr lang="sl-SI" sz="2200" dirty="0" smtClean="0"/>
              <a:t> </a:t>
            </a:r>
            <a:r>
              <a:rPr lang="sr-Cyrl-RS" sz="2200" dirty="0" smtClean="0"/>
              <a:t>од</a:t>
            </a:r>
            <a:r>
              <a:rPr lang="sl-SI" sz="2200" dirty="0" smtClean="0"/>
              <a:t> </a:t>
            </a:r>
            <a:r>
              <a:rPr lang="sl-SI" sz="2200" dirty="0"/>
              <a:t>114 </a:t>
            </a:r>
            <a:r>
              <a:rPr lang="sr-Cyrl-RS" sz="2200" dirty="0" smtClean="0"/>
              <a:t>случајева</a:t>
            </a:r>
            <a:r>
              <a:rPr lang="sl-SI" sz="2200" dirty="0" smtClean="0"/>
              <a:t> </a:t>
            </a:r>
            <a:r>
              <a:rPr lang="sr-Cyrl-RS" sz="2200" dirty="0" smtClean="0"/>
              <a:t>сложеност</a:t>
            </a:r>
            <a:r>
              <a:rPr lang="sl-SI" sz="2200" dirty="0" smtClean="0"/>
              <a:t> </a:t>
            </a:r>
            <a:r>
              <a:rPr lang="sr-Cyrl-RS" sz="2200" dirty="0" smtClean="0"/>
              <a:t>текста</a:t>
            </a:r>
            <a:r>
              <a:rPr lang="sl-SI" sz="2200" dirty="0" smtClean="0"/>
              <a:t> </a:t>
            </a:r>
            <a:r>
              <a:rPr lang="sr-Cyrl-RS" sz="2200" dirty="0" smtClean="0"/>
              <a:t>је</a:t>
            </a:r>
            <a:r>
              <a:rPr lang="sl-SI" sz="2200" dirty="0" smtClean="0"/>
              <a:t> </a:t>
            </a:r>
            <a:r>
              <a:rPr lang="sr-Cyrl-RS" sz="2200" dirty="0" smtClean="0"/>
              <a:t>била</a:t>
            </a:r>
            <a:r>
              <a:rPr lang="sl-SI" sz="2200" dirty="0" smtClean="0"/>
              <a:t> </a:t>
            </a:r>
            <a:r>
              <a:rPr lang="sr-Cyrl-RS" sz="2200" dirty="0" smtClean="0"/>
              <a:t>знатно</a:t>
            </a:r>
            <a:r>
              <a:rPr lang="sl-SI" sz="2200" dirty="0" smtClean="0"/>
              <a:t> </a:t>
            </a:r>
            <a:r>
              <a:rPr lang="sr-Cyrl-RS" sz="2200" dirty="0" smtClean="0"/>
              <a:t>већа</a:t>
            </a:r>
            <a:r>
              <a:rPr lang="sl-SI" sz="2200" dirty="0" smtClean="0"/>
              <a:t> </a:t>
            </a:r>
            <a:r>
              <a:rPr lang="sr-Cyrl-RS" sz="2200" dirty="0" smtClean="0"/>
              <a:t>од</a:t>
            </a:r>
            <a:r>
              <a:rPr lang="sl-SI" sz="2200" dirty="0" smtClean="0"/>
              <a:t>  </a:t>
            </a:r>
            <a:r>
              <a:rPr lang="sr-Cyrl-RS" sz="2200" dirty="0" smtClean="0"/>
              <a:t>могућности</a:t>
            </a:r>
            <a:r>
              <a:rPr lang="sl-SI" sz="2200" dirty="0" smtClean="0"/>
              <a:t> </a:t>
            </a:r>
            <a:r>
              <a:rPr lang="sr-Cyrl-RS" sz="2200" dirty="0" smtClean="0"/>
              <a:t>разумевања</a:t>
            </a:r>
            <a:r>
              <a:rPr lang="sl-SI" sz="2200" dirty="0" smtClean="0"/>
              <a:t> </a:t>
            </a:r>
            <a:r>
              <a:rPr lang="sr-Cyrl-RS" sz="2200" dirty="0" smtClean="0"/>
              <a:t>пацијената</a:t>
            </a:r>
            <a:r>
              <a:rPr lang="sl-SI" sz="2200" dirty="0" smtClean="0"/>
              <a:t> </a:t>
            </a: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35421636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solidFill>
            <a:schemeClr val="bg1"/>
          </a:solidFill>
          <a:ln>
            <a:solidFill>
              <a:srgbClr val="FF33CC"/>
            </a:solidFill>
          </a:ln>
        </p:spPr>
        <p:txBody>
          <a:bodyPr/>
          <a:lstStyle/>
          <a:p>
            <a:pPr eaLnBrk="1" hangingPunct="1"/>
            <a:r>
              <a:rPr lang="ru-RU" sz="4000" dirty="0" smtClean="0"/>
              <a:t>ЗАДАЦИ</a:t>
            </a:r>
            <a:r>
              <a:rPr lang="sr-Latn-CS" sz="4000" dirty="0" smtClean="0"/>
              <a:t> </a:t>
            </a:r>
            <a:r>
              <a:rPr lang="ru-RU" sz="4000" dirty="0" smtClean="0"/>
              <a:t>ЕО</a:t>
            </a:r>
            <a:r>
              <a:rPr lang="sr-Latn-CS" sz="4000" dirty="0" smtClean="0"/>
              <a:t> </a:t>
            </a:r>
            <a:r>
              <a:rPr lang="ru-RU" sz="4000" dirty="0" smtClean="0"/>
              <a:t>СРБИЈЕ</a:t>
            </a:r>
            <a:endParaRPr lang="en-US" sz="4000" dirty="0" smtClean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11560" y="2392362"/>
            <a:ext cx="8208590" cy="3484909"/>
          </a:xfrm>
          <a:solidFill>
            <a:schemeClr val="bg1"/>
          </a:solidFill>
          <a:ln>
            <a:solidFill>
              <a:srgbClr val="FF33CC"/>
            </a:solidFill>
          </a:ln>
        </p:spPr>
        <p:txBody>
          <a:bodyPr/>
          <a:lstStyle/>
          <a:p>
            <a:pPr marL="0" indent="0" eaLnBrk="1" hangingPunct="1">
              <a:buNone/>
            </a:pPr>
            <a:endParaRPr lang="ru-RU" sz="2800" dirty="0" smtClean="0"/>
          </a:p>
          <a:p>
            <a:pPr marL="0" indent="0" eaLnBrk="1" hangingPunct="1">
              <a:buNone/>
            </a:pPr>
            <a:r>
              <a:rPr lang="ru-RU" sz="2800" dirty="0" smtClean="0"/>
              <a:t>Одлучује</a:t>
            </a:r>
            <a:r>
              <a:rPr lang="sr-Latn-CS" sz="2800" dirty="0" smtClean="0"/>
              <a:t> </a:t>
            </a:r>
            <a:r>
              <a:rPr lang="ru-RU" sz="2800" dirty="0" smtClean="0"/>
              <a:t>и</a:t>
            </a:r>
            <a:r>
              <a:rPr lang="sr-Latn-CS" sz="2800" dirty="0" smtClean="0"/>
              <a:t> </a:t>
            </a:r>
            <a:r>
              <a:rPr lang="ru-RU" sz="2800" dirty="0" smtClean="0"/>
              <a:t>даје</a:t>
            </a:r>
            <a:r>
              <a:rPr lang="sr-Latn-CS" sz="2800" dirty="0" smtClean="0"/>
              <a:t> </a:t>
            </a:r>
            <a:r>
              <a:rPr lang="ru-RU" sz="2800" dirty="0" smtClean="0"/>
              <a:t>мишљење</a:t>
            </a:r>
            <a:r>
              <a:rPr lang="sr-Latn-CS" sz="2800" dirty="0" smtClean="0"/>
              <a:t> </a:t>
            </a:r>
            <a:r>
              <a:rPr lang="ru-RU" sz="2800" dirty="0" smtClean="0"/>
              <a:t>о</a:t>
            </a:r>
            <a:r>
              <a:rPr lang="sr-Latn-CS" sz="2800" dirty="0" smtClean="0"/>
              <a:t> </a:t>
            </a:r>
            <a:r>
              <a:rPr lang="ru-RU" sz="2800" dirty="0" smtClean="0"/>
              <a:t>спорним</a:t>
            </a:r>
            <a:r>
              <a:rPr lang="sr-Latn-CS" sz="2800" dirty="0" smtClean="0"/>
              <a:t> </a:t>
            </a:r>
            <a:r>
              <a:rPr lang="ru-RU" sz="2800" dirty="0" smtClean="0"/>
              <a:t>питањима</a:t>
            </a:r>
            <a:r>
              <a:rPr lang="sr-Latn-CS" sz="2800" dirty="0" smtClean="0"/>
              <a:t> </a:t>
            </a:r>
            <a:r>
              <a:rPr lang="ru-RU" sz="2800" dirty="0" smtClean="0"/>
              <a:t>од</a:t>
            </a:r>
            <a:r>
              <a:rPr lang="sr-Latn-CS" sz="2800" dirty="0" smtClean="0"/>
              <a:t> </a:t>
            </a:r>
            <a:r>
              <a:rPr lang="ru-RU" sz="2800" dirty="0" smtClean="0"/>
              <a:t>значаја</a:t>
            </a:r>
            <a:r>
              <a:rPr lang="sr-Latn-CS" sz="2800" dirty="0" smtClean="0"/>
              <a:t> </a:t>
            </a:r>
            <a:r>
              <a:rPr lang="ru-RU" sz="2800" dirty="0" smtClean="0"/>
              <a:t>за</a:t>
            </a:r>
            <a:r>
              <a:rPr lang="sr-Latn-CS" sz="2800" dirty="0" smtClean="0"/>
              <a:t> </a:t>
            </a:r>
            <a:r>
              <a:rPr lang="ru-RU" sz="2800" dirty="0" smtClean="0"/>
              <a:t>спровођење</a:t>
            </a:r>
            <a:r>
              <a:rPr lang="sr-Latn-CS" sz="2800" dirty="0" smtClean="0"/>
              <a:t> </a:t>
            </a:r>
            <a:r>
              <a:rPr lang="ru-RU" sz="2800" dirty="0" smtClean="0"/>
              <a:t>научних</a:t>
            </a:r>
            <a:r>
              <a:rPr lang="sr-Latn-CS" sz="2800" dirty="0" smtClean="0"/>
              <a:t> </a:t>
            </a:r>
            <a:r>
              <a:rPr lang="ru-RU" sz="2800" dirty="0" smtClean="0"/>
              <a:t>истраживања</a:t>
            </a:r>
            <a:r>
              <a:rPr lang="sr-Latn-CS" sz="2800" dirty="0" smtClean="0"/>
              <a:t>,</a:t>
            </a:r>
            <a:r>
              <a:rPr lang="ru-RU" sz="2800" dirty="0" smtClean="0"/>
              <a:t>медицинских</a:t>
            </a:r>
            <a:r>
              <a:rPr lang="sr-Latn-CS" sz="2800" dirty="0" smtClean="0"/>
              <a:t> </a:t>
            </a:r>
            <a:r>
              <a:rPr lang="ru-RU" sz="2800" dirty="0" smtClean="0"/>
              <a:t>огледа</a:t>
            </a:r>
            <a:r>
              <a:rPr lang="sr-Latn-CS" sz="2800" dirty="0" smtClean="0"/>
              <a:t> </a:t>
            </a:r>
            <a:r>
              <a:rPr lang="ru-RU" sz="2800" dirty="0" smtClean="0"/>
              <a:t>као</a:t>
            </a:r>
            <a:r>
              <a:rPr lang="sr-Latn-CS" sz="2800" dirty="0" smtClean="0"/>
              <a:t> </a:t>
            </a:r>
            <a:r>
              <a:rPr lang="ru-RU" sz="2800" dirty="0" smtClean="0"/>
              <a:t>и</a:t>
            </a:r>
            <a:r>
              <a:rPr lang="sr-Latn-CS" sz="2800" dirty="0" smtClean="0"/>
              <a:t> </a:t>
            </a:r>
            <a:r>
              <a:rPr lang="ru-RU" sz="2800" dirty="0" smtClean="0"/>
              <a:t>клиничких</a:t>
            </a:r>
            <a:r>
              <a:rPr lang="sr-Latn-CS" sz="2800" dirty="0" smtClean="0"/>
              <a:t> </a:t>
            </a:r>
            <a:r>
              <a:rPr lang="ru-RU" sz="2800" dirty="0" smtClean="0"/>
              <a:t>испитивања</a:t>
            </a:r>
            <a:r>
              <a:rPr lang="sr-Latn-CS" sz="2800" dirty="0" smtClean="0"/>
              <a:t> </a:t>
            </a:r>
            <a:r>
              <a:rPr lang="ru-RU" sz="2800" dirty="0" smtClean="0"/>
              <a:t>лекова</a:t>
            </a:r>
            <a:r>
              <a:rPr lang="sr-Latn-CS" sz="2800" dirty="0" smtClean="0"/>
              <a:t>  </a:t>
            </a:r>
            <a:r>
              <a:rPr lang="ru-RU" sz="2800" dirty="0" smtClean="0"/>
              <a:t>и</a:t>
            </a:r>
            <a:r>
              <a:rPr lang="sr-Latn-CS" sz="2800" dirty="0" smtClean="0"/>
              <a:t> </a:t>
            </a:r>
            <a:r>
              <a:rPr lang="ru-RU" sz="2800" dirty="0" smtClean="0"/>
              <a:t>медицинских</a:t>
            </a:r>
            <a:r>
              <a:rPr lang="sr-Latn-CS" sz="2800" dirty="0" smtClean="0"/>
              <a:t> </a:t>
            </a:r>
            <a:r>
              <a:rPr lang="ru-RU" sz="2800" dirty="0" smtClean="0"/>
              <a:t>средстава</a:t>
            </a:r>
            <a:r>
              <a:rPr lang="sr-Latn-CS" sz="2800" dirty="0" smtClean="0"/>
              <a:t> </a:t>
            </a:r>
            <a:r>
              <a:rPr lang="ru-RU" sz="2800" dirty="0" smtClean="0"/>
              <a:t>у</a:t>
            </a:r>
            <a:r>
              <a:rPr lang="sr-Latn-CS" sz="2800" dirty="0" smtClean="0"/>
              <a:t> </a:t>
            </a:r>
            <a:r>
              <a:rPr lang="ru-RU" sz="2800" dirty="0" smtClean="0"/>
              <a:t>здравственим</a:t>
            </a:r>
            <a:r>
              <a:rPr lang="sr-Latn-CS" sz="2800" dirty="0" smtClean="0"/>
              <a:t> </a:t>
            </a:r>
            <a:r>
              <a:rPr lang="ru-RU" sz="2800" dirty="0" smtClean="0"/>
              <a:t>установама</a:t>
            </a:r>
            <a:r>
              <a:rPr lang="sr-Latn-CS" sz="2800" dirty="0" smtClean="0"/>
              <a:t> </a:t>
            </a:r>
            <a:r>
              <a:rPr lang="ru-RU" sz="2800" dirty="0" smtClean="0"/>
              <a:t>у</a:t>
            </a:r>
            <a:r>
              <a:rPr lang="sr-Latn-CS" sz="2800" dirty="0" smtClean="0"/>
              <a:t> </a:t>
            </a:r>
            <a:r>
              <a:rPr lang="ru-RU" sz="2800" dirty="0"/>
              <a:t>Р</a:t>
            </a:r>
            <a:r>
              <a:rPr lang="ru-RU" sz="2800" dirty="0" smtClean="0"/>
              <a:t>епублици</a:t>
            </a:r>
          </a:p>
          <a:p>
            <a:pPr marL="0" indent="0" eaLnBrk="1" hangingPunct="1">
              <a:buNone/>
            </a:pPr>
            <a:endParaRPr lang="en-US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133600"/>
            <a:ext cx="7848600" cy="2057400"/>
          </a:xfrm>
          <a:solidFill>
            <a:schemeClr val="bg1"/>
          </a:solidFill>
          <a:ln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r>
              <a:rPr lang="sr-Cyrl-RS" sz="2200" dirty="0" smtClean="0"/>
              <a:t>ОБАВЕЗНИ</a:t>
            </a:r>
            <a:r>
              <a:rPr lang="sl-SI" sz="2200" dirty="0" smtClean="0"/>
              <a:t> </a:t>
            </a:r>
            <a:r>
              <a:rPr lang="sr-Cyrl-RS" sz="2200" dirty="0" smtClean="0"/>
              <a:t>ЕЛЕМЕНТИ</a:t>
            </a:r>
            <a:r>
              <a:rPr lang="sl-SI" sz="2200" dirty="0" smtClean="0"/>
              <a:t> </a:t>
            </a:r>
            <a:r>
              <a:rPr lang="sr-Cyrl-RS" sz="2200" dirty="0" smtClean="0"/>
              <a:t>ИНФОРМАЦИЈЕ</a:t>
            </a:r>
            <a:r>
              <a:rPr lang="sl-SI" sz="2200" dirty="0" smtClean="0"/>
              <a:t>  </a:t>
            </a:r>
            <a:r>
              <a:rPr lang="sr-Cyrl-RS" sz="2200" dirty="0" smtClean="0"/>
              <a:t>ЗА</a:t>
            </a:r>
            <a:r>
              <a:rPr lang="sl-SI" sz="2200" dirty="0" smtClean="0"/>
              <a:t> </a:t>
            </a:r>
            <a:r>
              <a:rPr lang="sr-Cyrl-RS" sz="2200" dirty="0" smtClean="0"/>
              <a:t>ПАЦИЈЕНТА</a:t>
            </a: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56659998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228600"/>
            <a:ext cx="7772400" cy="6172200"/>
          </a:xfrm>
          <a:solidFill>
            <a:schemeClr val="bg1"/>
          </a:solidFill>
          <a:ln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pPr>
              <a:buFontTx/>
              <a:buChar char="-"/>
            </a:pPr>
            <a:r>
              <a:rPr lang="sr-Cyrl-RS" sz="2200" b="1" dirty="0" smtClean="0"/>
              <a:t>Назив</a:t>
            </a:r>
            <a:r>
              <a:rPr lang="sl-SI" sz="2200" b="1" dirty="0" smtClean="0"/>
              <a:t> </a:t>
            </a:r>
            <a:r>
              <a:rPr lang="sr-Cyrl-RS" sz="2200" b="1" dirty="0" smtClean="0"/>
              <a:t>информације</a:t>
            </a:r>
            <a:r>
              <a:rPr lang="sl-SI" sz="2200" b="1" dirty="0" smtClean="0"/>
              <a:t> </a:t>
            </a:r>
            <a:r>
              <a:rPr lang="sr-Cyrl-RS" sz="2200" b="1" dirty="0" smtClean="0"/>
              <a:t>за</a:t>
            </a:r>
            <a:r>
              <a:rPr lang="sl-SI" sz="2200" b="1" dirty="0" smtClean="0"/>
              <a:t> </a:t>
            </a:r>
            <a:r>
              <a:rPr lang="sr-Cyrl-RS" sz="2200" b="1" dirty="0" smtClean="0"/>
              <a:t>пацијенте</a:t>
            </a:r>
            <a:endParaRPr lang="sl-SI" sz="2200" b="1" dirty="0"/>
          </a:p>
          <a:p>
            <a:pPr>
              <a:buFontTx/>
              <a:buChar char="-"/>
            </a:pPr>
            <a:r>
              <a:rPr lang="sr-Cyrl-RS" sz="2200" dirty="0" smtClean="0"/>
              <a:t>Уводни</a:t>
            </a:r>
            <a:r>
              <a:rPr lang="sl-SI" sz="2200" dirty="0" smtClean="0"/>
              <a:t> </a:t>
            </a:r>
            <a:r>
              <a:rPr lang="sr-Cyrl-RS" sz="2200" dirty="0" smtClean="0"/>
              <a:t>део</a:t>
            </a:r>
            <a:endParaRPr lang="sl-SI" sz="2200" dirty="0"/>
          </a:p>
          <a:p>
            <a:pPr>
              <a:buFontTx/>
              <a:buChar char="-"/>
            </a:pPr>
            <a:r>
              <a:rPr lang="sr-Cyrl-RS" sz="2200" dirty="0" smtClean="0"/>
              <a:t>Процедуре</a:t>
            </a:r>
            <a:r>
              <a:rPr lang="sl-SI" sz="2200" dirty="0" smtClean="0"/>
              <a:t> </a:t>
            </a:r>
            <a:r>
              <a:rPr lang="sr-Cyrl-RS" sz="2200" dirty="0" smtClean="0"/>
              <a:t>којима ће бити</a:t>
            </a:r>
            <a:r>
              <a:rPr lang="sl-SI" sz="2200" dirty="0" smtClean="0"/>
              <a:t> </a:t>
            </a:r>
            <a:r>
              <a:rPr lang="sr-Cyrl-RS" sz="2200" dirty="0" smtClean="0"/>
              <a:t>пацијент</a:t>
            </a:r>
            <a:r>
              <a:rPr lang="sl-SI" sz="2200" dirty="0" smtClean="0"/>
              <a:t> </a:t>
            </a:r>
            <a:r>
              <a:rPr lang="sr-Cyrl-RS" sz="2200" dirty="0" smtClean="0"/>
              <a:t>подвргнут</a:t>
            </a:r>
            <a:endParaRPr lang="sl-SI" sz="2200" dirty="0"/>
          </a:p>
          <a:p>
            <a:pPr>
              <a:buFontTx/>
              <a:buChar char="-"/>
            </a:pPr>
            <a:r>
              <a:rPr lang="sr-Cyrl-RS" sz="2200" dirty="0" smtClean="0"/>
              <a:t>Ризици</a:t>
            </a:r>
            <a:r>
              <a:rPr lang="sl-SI" sz="2200" dirty="0" smtClean="0"/>
              <a:t> </a:t>
            </a:r>
            <a:r>
              <a:rPr lang="sr-Cyrl-RS" sz="2200" dirty="0" smtClean="0"/>
              <a:t>и</a:t>
            </a:r>
            <a:r>
              <a:rPr lang="sl-SI" sz="2200" dirty="0" smtClean="0"/>
              <a:t> </a:t>
            </a:r>
            <a:r>
              <a:rPr lang="sr-Cyrl-RS" sz="2200" dirty="0" smtClean="0"/>
              <a:t>непријатности</a:t>
            </a:r>
            <a:r>
              <a:rPr lang="sl-SI" sz="2200" dirty="0" smtClean="0"/>
              <a:t> </a:t>
            </a:r>
            <a:r>
              <a:rPr lang="sr-Cyrl-RS" sz="2200" dirty="0" smtClean="0"/>
              <a:t>који</a:t>
            </a:r>
            <a:r>
              <a:rPr lang="sl-SI" sz="2200" dirty="0" smtClean="0"/>
              <a:t> </a:t>
            </a:r>
            <a:r>
              <a:rPr lang="sr-Cyrl-RS" sz="2200" dirty="0" smtClean="0"/>
              <a:t>се</a:t>
            </a:r>
            <a:r>
              <a:rPr lang="sl-SI" sz="2200" dirty="0" smtClean="0"/>
              <a:t> </a:t>
            </a:r>
            <a:r>
              <a:rPr lang="sr-Cyrl-RS" sz="2200" dirty="0" smtClean="0"/>
              <a:t>могу</a:t>
            </a:r>
            <a:r>
              <a:rPr lang="sl-SI" sz="2200" dirty="0" smtClean="0"/>
              <a:t> </a:t>
            </a:r>
            <a:r>
              <a:rPr lang="sr-Cyrl-RS" sz="2200" dirty="0" smtClean="0"/>
              <a:t>очекивати</a:t>
            </a:r>
            <a:endParaRPr lang="sl-SI" sz="2200" dirty="0"/>
          </a:p>
          <a:p>
            <a:pPr>
              <a:buFontTx/>
              <a:buChar char="-"/>
            </a:pPr>
            <a:r>
              <a:rPr lang="sr-Cyrl-RS" sz="2200" dirty="0" smtClean="0"/>
              <a:t>Користи</a:t>
            </a:r>
            <a:r>
              <a:rPr lang="sl-SI" sz="2200" dirty="0" smtClean="0"/>
              <a:t> </a:t>
            </a:r>
            <a:r>
              <a:rPr lang="sr-Cyrl-RS" sz="2200" dirty="0" smtClean="0"/>
              <a:t>по</a:t>
            </a:r>
            <a:r>
              <a:rPr lang="sl-SI" sz="2200" dirty="0" smtClean="0"/>
              <a:t> </a:t>
            </a:r>
            <a:r>
              <a:rPr lang="sr-Cyrl-RS" sz="2200" dirty="0" smtClean="0"/>
              <a:t>пацијента</a:t>
            </a:r>
            <a:r>
              <a:rPr lang="sl-SI" sz="2200" dirty="0" smtClean="0"/>
              <a:t> </a:t>
            </a:r>
            <a:endParaRPr lang="sl-SI" sz="2200" dirty="0"/>
          </a:p>
          <a:p>
            <a:pPr>
              <a:buFontTx/>
              <a:buChar char="-"/>
            </a:pPr>
            <a:r>
              <a:rPr lang="sr-Cyrl-RS" sz="2200" dirty="0" smtClean="0"/>
              <a:t>Постојање</a:t>
            </a:r>
            <a:r>
              <a:rPr lang="sl-SI" sz="2200" dirty="0" smtClean="0"/>
              <a:t> </a:t>
            </a:r>
            <a:r>
              <a:rPr lang="sr-Cyrl-RS" sz="2200" dirty="0" smtClean="0"/>
              <a:t>алтернативних</a:t>
            </a:r>
            <a:r>
              <a:rPr lang="sl-SI" sz="2200" dirty="0" smtClean="0"/>
              <a:t> </a:t>
            </a:r>
            <a:r>
              <a:rPr lang="sr-Cyrl-RS" sz="2200" dirty="0" smtClean="0"/>
              <a:t>третмана</a:t>
            </a:r>
            <a:endParaRPr lang="sl-SI" sz="2200" dirty="0"/>
          </a:p>
          <a:p>
            <a:pPr>
              <a:buFontTx/>
              <a:buChar char="-"/>
            </a:pPr>
            <a:r>
              <a:rPr lang="sr-Cyrl-RS" sz="2200" dirty="0" smtClean="0"/>
              <a:t>Начин</a:t>
            </a:r>
            <a:r>
              <a:rPr lang="sl-SI" sz="2200" dirty="0" smtClean="0"/>
              <a:t> </a:t>
            </a:r>
            <a:r>
              <a:rPr lang="sr-Cyrl-RS" sz="2200" dirty="0" smtClean="0"/>
              <a:t>обезбеђења</a:t>
            </a:r>
            <a:r>
              <a:rPr lang="sl-SI" sz="2200" dirty="0" smtClean="0"/>
              <a:t> </a:t>
            </a:r>
            <a:r>
              <a:rPr lang="sr-Cyrl-RS" sz="2200" dirty="0" smtClean="0"/>
              <a:t>заштите</a:t>
            </a:r>
            <a:r>
              <a:rPr lang="sl-SI" sz="2200" dirty="0" smtClean="0"/>
              <a:t> </a:t>
            </a:r>
            <a:r>
              <a:rPr lang="sr-Cyrl-RS" sz="2200" dirty="0" smtClean="0"/>
              <a:t>личних</a:t>
            </a:r>
            <a:r>
              <a:rPr lang="sl-SI" sz="2200" dirty="0" smtClean="0"/>
              <a:t> </a:t>
            </a:r>
            <a:r>
              <a:rPr lang="sr-Cyrl-RS" sz="2200" dirty="0" smtClean="0"/>
              <a:t>података</a:t>
            </a:r>
            <a:endParaRPr lang="sl-SI" sz="2200" dirty="0"/>
          </a:p>
          <a:p>
            <a:pPr>
              <a:buFontTx/>
              <a:buChar char="-"/>
            </a:pPr>
            <a:r>
              <a:rPr lang="sr-Cyrl-RS" sz="2200" dirty="0" smtClean="0"/>
              <a:t>Компензација</a:t>
            </a:r>
            <a:endParaRPr lang="sl-SI" sz="2200" dirty="0"/>
          </a:p>
          <a:p>
            <a:pPr>
              <a:buFontTx/>
              <a:buChar char="-"/>
            </a:pPr>
            <a:r>
              <a:rPr lang="sr-Cyrl-RS" sz="2200" dirty="0" smtClean="0"/>
              <a:t>Изјава</a:t>
            </a:r>
            <a:r>
              <a:rPr lang="sl-SI" sz="2200" dirty="0" smtClean="0"/>
              <a:t> </a:t>
            </a:r>
            <a:r>
              <a:rPr lang="sr-Cyrl-RS" sz="2200" dirty="0" smtClean="0"/>
              <a:t>о</a:t>
            </a:r>
            <a:r>
              <a:rPr lang="sl-SI" sz="2200" dirty="0" smtClean="0"/>
              <a:t> </a:t>
            </a:r>
            <a:r>
              <a:rPr lang="sr-Cyrl-RS" sz="2200" dirty="0" err="1" smtClean="0"/>
              <a:t>добровољности</a:t>
            </a:r>
            <a:r>
              <a:rPr lang="sl-SI" sz="2200" dirty="0" smtClean="0"/>
              <a:t> </a:t>
            </a:r>
            <a:r>
              <a:rPr lang="sr-Cyrl-RS" sz="2200" dirty="0" smtClean="0"/>
              <a:t>учешћа</a:t>
            </a:r>
            <a:endParaRPr lang="sl-SI" sz="2200" dirty="0"/>
          </a:p>
          <a:p>
            <a:pPr>
              <a:buFontTx/>
              <a:buChar char="-"/>
            </a:pPr>
            <a:r>
              <a:rPr lang="sr-Cyrl-RS" sz="2200" dirty="0" smtClean="0"/>
              <a:t>Контакт</a:t>
            </a:r>
            <a:r>
              <a:rPr lang="sl-SI" sz="2200" dirty="0" smtClean="0"/>
              <a:t> </a:t>
            </a:r>
            <a:r>
              <a:rPr lang="sr-Cyrl-RS" sz="2200" dirty="0" smtClean="0"/>
              <a:t>са</a:t>
            </a:r>
            <a:r>
              <a:rPr lang="sl-SI" sz="2200" dirty="0" smtClean="0"/>
              <a:t> </a:t>
            </a:r>
            <a:r>
              <a:rPr lang="sr-Cyrl-RS" sz="2200" dirty="0" smtClean="0"/>
              <a:t>истраживачима</a:t>
            </a:r>
            <a:endParaRPr lang="sl-SI" sz="2200" dirty="0"/>
          </a:p>
          <a:p>
            <a:pPr>
              <a:buFontTx/>
              <a:buChar char="-"/>
            </a:pPr>
            <a:r>
              <a:rPr lang="sr-Cyrl-RS" sz="2200" dirty="0" smtClean="0"/>
              <a:t>Контакт</a:t>
            </a:r>
            <a:r>
              <a:rPr lang="sl-SI" sz="2200" dirty="0" smtClean="0"/>
              <a:t> </a:t>
            </a:r>
            <a:r>
              <a:rPr lang="sr-Cyrl-RS" sz="2200" dirty="0" smtClean="0"/>
              <a:t>са</a:t>
            </a:r>
            <a:r>
              <a:rPr lang="sl-SI" sz="2200" dirty="0" smtClean="0"/>
              <a:t> </a:t>
            </a:r>
            <a:r>
              <a:rPr lang="sr-Cyrl-RS" sz="2200" dirty="0" smtClean="0"/>
              <a:t>независним</a:t>
            </a:r>
            <a:r>
              <a:rPr lang="sl-SI" sz="2200" dirty="0" smtClean="0"/>
              <a:t> </a:t>
            </a:r>
            <a:r>
              <a:rPr lang="sr-Cyrl-RS" sz="2200" dirty="0" smtClean="0"/>
              <a:t>стручњаком</a:t>
            </a:r>
            <a:endParaRPr lang="sl-SI" sz="2200" dirty="0"/>
          </a:p>
          <a:p>
            <a:pPr>
              <a:buFontTx/>
              <a:buChar char="-"/>
            </a:pPr>
            <a:r>
              <a:rPr lang="sr-Cyrl-RS" sz="2200" dirty="0" smtClean="0"/>
              <a:t>Потписи</a:t>
            </a:r>
            <a:r>
              <a:rPr lang="sl-SI" sz="2200" dirty="0" smtClean="0"/>
              <a:t> </a:t>
            </a:r>
            <a:r>
              <a:rPr lang="sr-Cyrl-RS" sz="2200" dirty="0" smtClean="0"/>
              <a:t>пацијента</a:t>
            </a:r>
            <a:r>
              <a:rPr lang="sl-SI" sz="2200" dirty="0" smtClean="0"/>
              <a:t> </a:t>
            </a:r>
            <a:r>
              <a:rPr lang="sr-Cyrl-RS" sz="2200" dirty="0" smtClean="0"/>
              <a:t>и</a:t>
            </a:r>
            <a:r>
              <a:rPr lang="sl-SI" sz="2200" dirty="0" smtClean="0"/>
              <a:t> </a:t>
            </a:r>
            <a:r>
              <a:rPr lang="sr-Cyrl-RS" sz="2200" dirty="0" smtClean="0"/>
              <a:t>сведока</a:t>
            </a: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935534577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609600"/>
            <a:ext cx="7848600" cy="1295400"/>
          </a:xfrm>
          <a:solidFill>
            <a:schemeClr val="bg1"/>
          </a:solidFill>
          <a:ln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r>
              <a:rPr lang="sr-Cyrl-RS" sz="2200" dirty="0" smtClean="0"/>
              <a:t>НАЗИВ</a:t>
            </a:r>
            <a:r>
              <a:rPr lang="sl-SI" sz="2200" dirty="0" smtClean="0"/>
              <a:t> </a:t>
            </a:r>
            <a:r>
              <a:rPr lang="sr-Cyrl-RS" sz="2200" dirty="0" smtClean="0"/>
              <a:t>ИНФОРМАЦИЈЕ</a:t>
            </a:r>
            <a:r>
              <a:rPr lang="sl-SI" sz="2200" dirty="0" smtClean="0"/>
              <a:t> </a:t>
            </a:r>
            <a:r>
              <a:rPr lang="sr-Cyrl-RS" sz="2200" dirty="0" smtClean="0"/>
              <a:t>ЗА</a:t>
            </a:r>
            <a:r>
              <a:rPr lang="sl-SI" sz="2200" dirty="0" smtClean="0"/>
              <a:t> </a:t>
            </a:r>
            <a:r>
              <a:rPr lang="sr-Cyrl-RS" sz="2200" dirty="0" smtClean="0"/>
              <a:t>ПАЦИЈЕНТЕ</a:t>
            </a:r>
            <a:r>
              <a:rPr lang="sl-SI" sz="2200" dirty="0" smtClean="0"/>
              <a:t> </a:t>
            </a:r>
            <a:endParaRPr lang="en-US" sz="2200" dirty="0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3200400"/>
            <a:ext cx="7772400" cy="2209800"/>
          </a:xfrm>
          <a:solidFill>
            <a:schemeClr val="bg1"/>
          </a:solidFill>
          <a:ln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r>
              <a:rPr lang="sr-Cyrl-RS" sz="2200" dirty="0" smtClean="0"/>
              <a:t>Мора</a:t>
            </a:r>
            <a:r>
              <a:rPr lang="sl-SI" sz="2200" dirty="0" smtClean="0"/>
              <a:t> </a:t>
            </a:r>
            <a:r>
              <a:rPr lang="sr-Cyrl-RS" sz="2200" dirty="0" smtClean="0"/>
              <a:t>бити</a:t>
            </a:r>
            <a:r>
              <a:rPr lang="sl-SI" sz="2200" dirty="0" smtClean="0"/>
              <a:t> </a:t>
            </a:r>
            <a:r>
              <a:rPr lang="sr-Cyrl-RS" sz="2200" dirty="0" smtClean="0"/>
              <a:t>поменута</a:t>
            </a:r>
            <a:r>
              <a:rPr lang="sl-SI" sz="2200" dirty="0" smtClean="0"/>
              <a:t> </a:t>
            </a:r>
            <a:r>
              <a:rPr lang="sr-Cyrl-RS" sz="2200" dirty="0" smtClean="0"/>
              <a:t>реч</a:t>
            </a:r>
            <a:r>
              <a:rPr lang="sl-SI" sz="2200" dirty="0" smtClean="0"/>
              <a:t>” </a:t>
            </a:r>
            <a:r>
              <a:rPr lang="sr-Cyrl-RS" sz="2200" dirty="0" smtClean="0"/>
              <a:t>испитаник</a:t>
            </a:r>
            <a:r>
              <a:rPr lang="sl-SI" sz="2200" dirty="0" smtClean="0"/>
              <a:t> “</a:t>
            </a:r>
            <a:r>
              <a:rPr lang="sr-Cyrl-RS" sz="2200" dirty="0" smtClean="0"/>
              <a:t>или</a:t>
            </a:r>
            <a:r>
              <a:rPr lang="sl-SI" sz="2200" dirty="0" smtClean="0"/>
              <a:t> “</a:t>
            </a:r>
            <a:r>
              <a:rPr lang="sr-Cyrl-RS" sz="2200" dirty="0" smtClean="0"/>
              <a:t>пацијент</a:t>
            </a:r>
            <a:r>
              <a:rPr lang="sl-SI" sz="2200" dirty="0" smtClean="0"/>
              <a:t> </a:t>
            </a:r>
            <a:r>
              <a:rPr lang="sr-Cyrl-RS" sz="2200" dirty="0" smtClean="0"/>
              <a:t>у</a:t>
            </a:r>
            <a:r>
              <a:rPr lang="sl-SI" sz="2200" dirty="0" smtClean="0"/>
              <a:t> </a:t>
            </a:r>
            <a:r>
              <a:rPr lang="sr-Cyrl-RS" sz="2200" dirty="0" smtClean="0"/>
              <a:t>студији</a:t>
            </a:r>
            <a:r>
              <a:rPr lang="sl-SI" sz="2200" dirty="0" smtClean="0"/>
              <a:t>” </a:t>
            </a:r>
            <a:r>
              <a:rPr lang="sr-Cyrl-RS" sz="2200" dirty="0" smtClean="0"/>
              <a:t>да</a:t>
            </a:r>
            <a:r>
              <a:rPr lang="sl-SI" sz="2200" dirty="0" smtClean="0"/>
              <a:t> </a:t>
            </a:r>
            <a:r>
              <a:rPr lang="sr-Cyrl-RS" sz="2200" dirty="0" smtClean="0"/>
              <a:t>би</a:t>
            </a:r>
            <a:r>
              <a:rPr lang="sl-SI" sz="2200" dirty="0" smtClean="0"/>
              <a:t> </a:t>
            </a:r>
            <a:r>
              <a:rPr lang="sr-Cyrl-RS" sz="2200" dirty="0" smtClean="0"/>
              <a:t>се</a:t>
            </a:r>
            <a:r>
              <a:rPr lang="sl-SI" sz="2200" dirty="0" smtClean="0"/>
              <a:t> </a:t>
            </a:r>
            <a:r>
              <a:rPr lang="sr-Cyrl-RS" sz="2200" dirty="0" smtClean="0"/>
              <a:t>знало</a:t>
            </a:r>
            <a:r>
              <a:rPr lang="sl-SI" sz="2200" dirty="0" smtClean="0"/>
              <a:t> </a:t>
            </a:r>
            <a:r>
              <a:rPr lang="sr-Cyrl-RS" sz="2200" dirty="0" smtClean="0"/>
              <a:t>да</a:t>
            </a:r>
            <a:r>
              <a:rPr lang="sl-SI" sz="2200" dirty="0" smtClean="0"/>
              <a:t> </a:t>
            </a:r>
            <a:r>
              <a:rPr lang="sr-Cyrl-RS" sz="2200" dirty="0" smtClean="0"/>
              <a:t>се</a:t>
            </a:r>
            <a:r>
              <a:rPr lang="sl-SI" sz="2200" dirty="0" smtClean="0"/>
              <a:t> </a:t>
            </a:r>
            <a:r>
              <a:rPr lang="sr-Cyrl-RS" sz="2200" dirty="0" smtClean="0"/>
              <a:t>ради</a:t>
            </a:r>
            <a:r>
              <a:rPr lang="sl-SI" sz="2200" dirty="0" smtClean="0"/>
              <a:t> </a:t>
            </a:r>
            <a:r>
              <a:rPr lang="sr-Cyrl-RS" sz="2200" dirty="0" smtClean="0"/>
              <a:t>о</a:t>
            </a:r>
            <a:r>
              <a:rPr lang="sl-SI" sz="2200" dirty="0" smtClean="0"/>
              <a:t> </a:t>
            </a:r>
            <a:r>
              <a:rPr lang="sr-Cyrl-RS" sz="2200" dirty="0" smtClean="0"/>
              <a:t>клиничком</a:t>
            </a:r>
            <a:r>
              <a:rPr lang="sl-SI" sz="2200" dirty="0" smtClean="0"/>
              <a:t> </a:t>
            </a:r>
            <a:r>
              <a:rPr lang="sr-Cyrl-RS" sz="2200" dirty="0" smtClean="0"/>
              <a:t>испитивању</a:t>
            </a:r>
            <a:r>
              <a:rPr lang="sl-SI" sz="2200" dirty="0" smtClean="0"/>
              <a:t> </a:t>
            </a:r>
            <a:r>
              <a:rPr lang="sr-Cyrl-RS" sz="2200" dirty="0" smtClean="0"/>
              <a:t>а</a:t>
            </a:r>
            <a:r>
              <a:rPr lang="sl-SI" sz="2200" dirty="0" smtClean="0"/>
              <a:t> </a:t>
            </a:r>
            <a:r>
              <a:rPr lang="sr-Cyrl-RS" sz="2200" dirty="0" smtClean="0"/>
              <a:t>не</a:t>
            </a:r>
            <a:r>
              <a:rPr lang="sl-SI" sz="2200" dirty="0" smtClean="0"/>
              <a:t> </a:t>
            </a:r>
            <a:r>
              <a:rPr lang="sr-Cyrl-RS" sz="2200" dirty="0" smtClean="0"/>
              <a:t>о</a:t>
            </a:r>
            <a:r>
              <a:rPr lang="sl-SI" sz="2200" dirty="0" smtClean="0"/>
              <a:t> </a:t>
            </a:r>
            <a:r>
              <a:rPr lang="sr-Cyrl-RS" sz="2200" dirty="0" smtClean="0"/>
              <a:t>регуларним</a:t>
            </a:r>
            <a:r>
              <a:rPr lang="sl-SI" sz="2200" dirty="0" smtClean="0"/>
              <a:t> </a:t>
            </a:r>
            <a:r>
              <a:rPr lang="sr-Cyrl-RS" sz="2200" dirty="0" smtClean="0"/>
              <a:t>здравственим</a:t>
            </a:r>
            <a:r>
              <a:rPr lang="sl-SI" sz="2200" dirty="0" smtClean="0"/>
              <a:t> </a:t>
            </a:r>
            <a:r>
              <a:rPr lang="sr-Cyrl-RS" sz="2200" dirty="0" smtClean="0"/>
              <a:t>услугама</a:t>
            </a: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213142771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ChangeArrowheads="1"/>
          </p:cNvSpPr>
          <p:nvPr/>
        </p:nvSpPr>
        <p:spPr bwMode="auto">
          <a:xfrm>
            <a:off x="1143000" y="228600"/>
            <a:ext cx="6934200" cy="6555641"/>
          </a:xfrm>
          <a:prstGeom prst="rect">
            <a:avLst/>
          </a:prstGeom>
          <a:solidFill>
            <a:schemeClr val="bg1"/>
          </a:solidFill>
          <a:ln w="9525">
            <a:solidFill>
              <a:schemeClr val="accent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-"/>
            </a:pPr>
            <a:r>
              <a:rPr lang="sr-Cyrl-RS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Назив</a:t>
            </a:r>
            <a:r>
              <a:rPr lang="sl-SI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sr-Cyrl-RS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информације</a:t>
            </a:r>
            <a:r>
              <a:rPr lang="sl-SI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sr-Cyrl-RS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за</a:t>
            </a:r>
            <a:r>
              <a:rPr lang="sl-SI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sr-Cyrl-RS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пацијенте</a:t>
            </a:r>
            <a:endParaRPr lang="sl-SI" sz="2400" dirty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>
              <a:spcBef>
                <a:spcPct val="50000"/>
              </a:spcBef>
              <a:buFontTx/>
              <a:buChar char="-"/>
            </a:pPr>
            <a:r>
              <a:rPr lang="sr-Cyrl-RS" sz="2400" b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Уводни</a:t>
            </a:r>
            <a:r>
              <a:rPr lang="sl-SI" sz="2400" b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sr-Cyrl-RS" sz="2400" b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део</a:t>
            </a:r>
            <a:endParaRPr lang="sl-SI" sz="2400" b="1" dirty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>
              <a:spcBef>
                <a:spcPct val="50000"/>
              </a:spcBef>
              <a:buFontTx/>
              <a:buChar char="-"/>
            </a:pPr>
            <a:r>
              <a:rPr lang="sr-Cyrl-RS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Процедуре</a:t>
            </a:r>
            <a:r>
              <a:rPr lang="sl-SI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sr-Cyrl-RS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којима ће бити</a:t>
            </a:r>
            <a:r>
              <a:rPr lang="sl-SI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sr-Cyrl-RS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пацијент</a:t>
            </a:r>
            <a:r>
              <a:rPr lang="sl-SI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sr-Cyrl-RS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подвргнут</a:t>
            </a:r>
            <a:endParaRPr lang="sl-SI" sz="2400" dirty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>
              <a:spcBef>
                <a:spcPct val="50000"/>
              </a:spcBef>
              <a:buFontTx/>
              <a:buChar char="-"/>
            </a:pPr>
            <a:r>
              <a:rPr lang="sr-Cyrl-RS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Ризици</a:t>
            </a:r>
            <a:r>
              <a:rPr lang="sl-SI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sr-Cyrl-RS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и</a:t>
            </a:r>
            <a:r>
              <a:rPr lang="sl-SI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sr-Cyrl-RS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непријатности</a:t>
            </a:r>
            <a:r>
              <a:rPr lang="sl-SI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sr-Cyrl-RS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који</a:t>
            </a:r>
            <a:r>
              <a:rPr lang="sl-SI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sr-Cyrl-RS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се</a:t>
            </a:r>
            <a:r>
              <a:rPr lang="sl-SI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sr-Cyrl-RS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могу</a:t>
            </a:r>
            <a:r>
              <a:rPr lang="sl-SI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sr-Cyrl-RS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очекивати</a:t>
            </a:r>
            <a:endParaRPr lang="sl-SI" sz="2400" dirty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>
              <a:spcBef>
                <a:spcPct val="50000"/>
              </a:spcBef>
              <a:buFontTx/>
              <a:buChar char="-"/>
            </a:pPr>
            <a:r>
              <a:rPr lang="sr-Cyrl-RS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Користи</a:t>
            </a:r>
            <a:r>
              <a:rPr lang="sl-SI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sr-Cyrl-RS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по</a:t>
            </a:r>
            <a:r>
              <a:rPr lang="sl-SI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sr-Cyrl-RS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пацијента</a:t>
            </a:r>
            <a:r>
              <a:rPr lang="sl-SI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endParaRPr lang="sl-SI" sz="2400" dirty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>
              <a:spcBef>
                <a:spcPct val="50000"/>
              </a:spcBef>
              <a:buFontTx/>
              <a:buChar char="-"/>
            </a:pPr>
            <a:r>
              <a:rPr lang="sr-Cyrl-RS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Постојање</a:t>
            </a:r>
            <a:r>
              <a:rPr lang="sl-SI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sr-Cyrl-RS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алтернативних</a:t>
            </a:r>
            <a:r>
              <a:rPr lang="sl-SI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sr-Cyrl-RS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третмана</a:t>
            </a:r>
            <a:endParaRPr lang="sl-SI" sz="2400" dirty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>
              <a:spcBef>
                <a:spcPct val="50000"/>
              </a:spcBef>
              <a:buFontTx/>
              <a:buChar char="-"/>
            </a:pPr>
            <a:r>
              <a:rPr lang="sr-Cyrl-RS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Начин</a:t>
            </a:r>
            <a:r>
              <a:rPr lang="sl-SI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sr-Cyrl-RS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обезбеђења</a:t>
            </a:r>
            <a:r>
              <a:rPr lang="sl-SI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sr-Cyrl-RS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заштите</a:t>
            </a:r>
            <a:r>
              <a:rPr lang="sl-SI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sr-Cyrl-RS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личних</a:t>
            </a:r>
            <a:r>
              <a:rPr lang="sl-SI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sr-Cyrl-RS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података</a:t>
            </a:r>
            <a:endParaRPr lang="sl-SI" sz="2400" dirty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>
              <a:spcBef>
                <a:spcPct val="50000"/>
              </a:spcBef>
              <a:buFontTx/>
              <a:buChar char="-"/>
            </a:pPr>
            <a:r>
              <a:rPr lang="sr-Cyrl-RS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Компензација</a:t>
            </a:r>
            <a:endParaRPr lang="sl-SI" sz="2400" dirty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>
              <a:spcBef>
                <a:spcPct val="50000"/>
              </a:spcBef>
              <a:buFontTx/>
              <a:buChar char="-"/>
            </a:pPr>
            <a:r>
              <a:rPr lang="sr-Cyrl-RS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Изјава</a:t>
            </a:r>
            <a:r>
              <a:rPr lang="sl-SI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sr-Cyrl-RS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о</a:t>
            </a:r>
            <a:r>
              <a:rPr lang="sl-SI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sr-Cyrl-RS" sz="2400" dirty="0" err="1" smtClean="0">
                <a:solidFill>
                  <a:srgbClr val="000000"/>
                </a:solidFill>
                <a:latin typeface="Times New Roman" panose="02020603050405020304" pitchFamily="18" charset="0"/>
              </a:rPr>
              <a:t>добровољности</a:t>
            </a:r>
            <a:r>
              <a:rPr lang="sl-SI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sr-Cyrl-RS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учешћа</a:t>
            </a:r>
            <a:endParaRPr lang="sl-SI" sz="2400" dirty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>
              <a:spcBef>
                <a:spcPct val="50000"/>
              </a:spcBef>
              <a:buFontTx/>
              <a:buChar char="-"/>
            </a:pPr>
            <a:r>
              <a:rPr lang="sr-Cyrl-RS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Контакт</a:t>
            </a:r>
            <a:r>
              <a:rPr lang="sl-SI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sr-Cyrl-RS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са</a:t>
            </a:r>
            <a:r>
              <a:rPr lang="sl-SI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sr-Cyrl-RS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истраживачима</a:t>
            </a:r>
            <a:endParaRPr lang="sl-SI" sz="2400" dirty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>
              <a:spcBef>
                <a:spcPct val="50000"/>
              </a:spcBef>
              <a:buFontTx/>
              <a:buChar char="-"/>
            </a:pPr>
            <a:r>
              <a:rPr lang="sr-Cyrl-RS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Контакт</a:t>
            </a:r>
            <a:r>
              <a:rPr lang="sl-SI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sr-Cyrl-RS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са</a:t>
            </a:r>
            <a:r>
              <a:rPr lang="sl-SI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sr-Cyrl-RS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независним</a:t>
            </a:r>
            <a:r>
              <a:rPr lang="sl-SI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sr-Cyrl-RS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стручњаком</a:t>
            </a:r>
            <a:endParaRPr lang="sl-SI" sz="2400" dirty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>
              <a:spcBef>
                <a:spcPct val="50000"/>
              </a:spcBef>
              <a:buFontTx/>
              <a:buChar char="-"/>
            </a:pPr>
            <a:r>
              <a:rPr lang="sr-Cyrl-RS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Потписи</a:t>
            </a:r>
            <a:r>
              <a:rPr lang="sl-SI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sr-Cyrl-RS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пацијента</a:t>
            </a:r>
            <a:r>
              <a:rPr lang="sl-SI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sr-Cyrl-RS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и</a:t>
            </a:r>
            <a:r>
              <a:rPr lang="sl-SI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sr-Cyrl-RS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сведока</a:t>
            </a:r>
            <a:endParaRPr lang="en-US" sz="2400" dirty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46764317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solidFill>
            <a:schemeClr val="bg1"/>
          </a:solidFill>
          <a:ln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r>
              <a:rPr lang="sr-Cyrl-RS" sz="2200" dirty="0" smtClean="0"/>
              <a:t>УВОДНИ</a:t>
            </a:r>
            <a:r>
              <a:rPr lang="sl-SI" sz="2200" dirty="0" smtClean="0"/>
              <a:t> </a:t>
            </a:r>
            <a:r>
              <a:rPr lang="sr-Cyrl-RS" sz="2200" dirty="0" smtClean="0"/>
              <a:t>ДЕО</a:t>
            </a:r>
            <a:r>
              <a:rPr lang="sl-SI" sz="2200" dirty="0" smtClean="0"/>
              <a:t> </a:t>
            </a:r>
            <a:endParaRPr lang="en-US" sz="2200" dirty="0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2286000"/>
            <a:ext cx="7772400" cy="4114800"/>
          </a:xfrm>
          <a:solidFill>
            <a:schemeClr val="bg1"/>
          </a:solidFill>
          <a:ln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r>
              <a:rPr lang="sr-Cyrl-RS" sz="2200" dirty="0" smtClean="0"/>
              <a:t>Назив</a:t>
            </a:r>
            <a:r>
              <a:rPr lang="sl-SI" sz="2200" dirty="0" smtClean="0"/>
              <a:t> </a:t>
            </a:r>
            <a:r>
              <a:rPr lang="sr-Cyrl-RS" sz="2200" dirty="0" smtClean="0"/>
              <a:t>студије</a:t>
            </a:r>
            <a:endParaRPr lang="sl-SI" sz="2200" dirty="0"/>
          </a:p>
          <a:p>
            <a:r>
              <a:rPr lang="sr-Cyrl-RS" sz="2200" dirty="0" smtClean="0"/>
              <a:t>Шта</a:t>
            </a:r>
            <a:r>
              <a:rPr lang="sl-SI" sz="2200" dirty="0" smtClean="0"/>
              <a:t> </a:t>
            </a:r>
            <a:r>
              <a:rPr lang="sr-Cyrl-RS" sz="2200" dirty="0" smtClean="0"/>
              <a:t>се</a:t>
            </a:r>
            <a:r>
              <a:rPr lang="sl-SI" sz="2200" dirty="0" smtClean="0"/>
              <a:t> </a:t>
            </a:r>
            <a:r>
              <a:rPr lang="sr-Cyrl-RS" sz="2200" dirty="0" smtClean="0"/>
              <a:t>у</a:t>
            </a:r>
            <a:r>
              <a:rPr lang="sl-SI" sz="2200" dirty="0" smtClean="0"/>
              <a:t> </a:t>
            </a:r>
            <a:r>
              <a:rPr lang="sr-Cyrl-RS" sz="2200" dirty="0" smtClean="0"/>
              <a:t>студији</a:t>
            </a:r>
            <a:r>
              <a:rPr lang="sl-SI" sz="2200" dirty="0" smtClean="0"/>
              <a:t> </a:t>
            </a:r>
            <a:r>
              <a:rPr lang="sr-Cyrl-RS" sz="2200" dirty="0" smtClean="0"/>
              <a:t>испитује</a:t>
            </a:r>
            <a:endParaRPr lang="sl-SI" sz="2200" dirty="0"/>
          </a:p>
          <a:p>
            <a:r>
              <a:rPr lang="sr-Cyrl-RS" sz="2200" dirty="0" smtClean="0"/>
              <a:t>Шта</a:t>
            </a:r>
            <a:r>
              <a:rPr lang="sl-SI" sz="2200" dirty="0" smtClean="0"/>
              <a:t> </a:t>
            </a:r>
            <a:r>
              <a:rPr lang="sr-Cyrl-RS" sz="2200" dirty="0" smtClean="0"/>
              <a:t>је</a:t>
            </a:r>
            <a:r>
              <a:rPr lang="sl-SI" sz="2200" dirty="0" smtClean="0"/>
              <a:t> </a:t>
            </a:r>
            <a:r>
              <a:rPr lang="sr-Cyrl-RS" sz="2200" dirty="0" smtClean="0"/>
              <a:t>хипотеза</a:t>
            </a:r>
            <a:endParaRPr lang="sl-SI" sz="2200" dirty="0"/>
          </a:p>
          <a:p>
            <a:r>
              <a:rPr lang="sr-Cyrl-RS" sz="2200" dirty="0" smtClean="0"/>
              <a:t>Како</a:t>
            </a:r>
            <a:r>
              <a:rPr lang="sl-SI" sz="2200" dirty="0" smtClean="0"/>
              <a:t> </a:t>
            </a:r>
            <a:r>
              <a:rPr lang="sr-Cyrl-RS" sz="2200" dirty="0" smtClean="0"/>
              <a:t>ће</a:t>
            </a:r>
            <a:r>
              <a:rPr lang="sl-SI" sz="2200" dirty="0" smtClean="0"/>
              <a:t> </a:t>
            </a:r>
            <a:r>
              <a:rPr lang="sr-Cyrl-RS" sz="2200" dirty="0" smtClean="0"/>
              <a:t>се</a:t>
            </a:r>
            <a:r>
              <a:rPr lang="sl-SI" sz="2200" dirty="0" smtClean="0"/>
              <a:t> </a:t>
            </a:r>
            <a:r>
              <a:rPr lang="sr-Cyrl-RS" sz="2200" dirty="0" smtClean="0"/>
              <a:t>користити</a:t>
            </a:r>
            <a:r>
              <a:rPr lang="sl-SI" sz="2200" dirty="0" smtClean="0"/>
              <a:t> </a:t>
            </a:r>
            <a:r>
              <a:rPr lang="sr-Cyrl-RS" sz="2200" dirty="0" smtClean="0"/>
              <a:t>добијени</a:t>
            </a:r>
            <a:r>
              <a:rPr lang="sl-SI" sz="2200" dirty="0" smtClean="0"/>
              <a:t> </a:t>
            </a:r>
            <a:r>
              <a:rPr lang="sr-Cyrl-RS" sz="2200" dirty="0" smtClean="0"/>
              <a:t>резултати</a:t>
            </a:r>
            <a:r>
              <a:rPr lang="sl-SI" sz="2200" dirty="0" smtClean="0"/>
              <a:t> </a:t>
            </a:r>
            <a:endParaRPr lang="sl-SI" sz="2200" dirty="0"/>
          </a:p>
          <a:p>
            <a:r>
              <a:rPr lang="sr-Cyrl-RS" sz="2200" dirty="0" smtClean="0"/>
              <a:t>По</a:t>
            </a:r>
            <a:r>
              <a:rPr lang="sl-SI" sz="2200" dirty="0" smtClean="0"/>
              <a:t> </a:t>
            </a:r>
            <a:r>
              <a:rPr lang="sr-Cyrl-RS" sz="2200" dirty="0" smtClean="0"/>
              <a:t>чему</a:t>
            </a:r>
            <a:r>
              <a:rPr lang="sl-SI" sz="2200" dirty="0" smtClean="0"/>
              <a:t> </a:t>
            </a:r>
            <a:r>
              <a:rPr lang="sr-Cyrl-RS" sz="2200" dirty="0" smtClean="0"/>
              <a:t>се</a:t>
            </a:r>
            <a:r>
              <a:rPr lang="sl-SI" sz="2200" dirty="0" smtClean="0"/>
              <a:t> </a:t>
            </a:r>
            <a:r>
              <a:rPr lang="sr-Cyrl-RS" sz="2200" dirty="0" smtClean="0"/>
              <a:t>третман</a:t>
            </a:r>
            <a:r>
              <a:rPr lang="sl-SI" sz="2200" dirty="0" smtClean="0"/>
              <a:t> </a:t>
            </a:r>
            <a:r>
              <a:rPr lang="sr-Cyrl-RS" sz="2200" dirty="0" smtClean="0"/>
              <a:t>разликује</a:t>
            </a:r>
            <a:r>
              <a:rPr lang="sl-SI" sz="2200" dirty="0" smtClean="0"/>
              <a:t> </a:t>
            </a:r>
            <a:r>
              <a:rPr lang="sr-Cyrl-RS" sz="2200" dirty="0" smtClean="0"/>
              <a:t>од</a:t>
            </a:r>
            <a:r>
              <a:rPr lang="sl-SI" sz="2200" dirty="0" smtClean="0"/>
              <a:t> </a:t>
            </a:r>
            <a:r>
              <a:rPr lang="sr-Cyrl-RS" sz="2200" dirty="0" smtClean="0"/>
              <a:t>уобичајеног</a:t>
            </a:r>
            <a:endParaRPr lang="sl-SI" sz="2200" dirty="0"/>
          </a:p>
          <a:p>
            <a:r>
              <a:rPr lang="sr-Cyrl-RS" sz="2200" dirty="0" smtClean="0"/>
              <a:t>Имена</a:t>
            </a:r>
            <a:r>
              <a:rPr lang="sl-SI" sz="2200" dirty="0" smtClean="0"/>
              <a:t> </a:t>
            </a:r>
            <a:r>
              <a:rPr lang="sr-Cyrl-RS" sz="2200" dirty="0" smtClean="0"/>
              <a:t>главних</a:t>
            </a:r>
            <a:r>
              <a:rPr lang="sl-SI" sz="2200" dirty="0" smtClean="0"/>
              <a:t> </a:t>
            </a:r>
            <a:r>
              <a:rPr lang="sr-Cyrl-RS" sz="2200" dirty="0" smtClean="0"/>
              <a:t>и</a:t>
            </a:r>
            <a:r>
              <a:rPr lang="sl-SI" sz="2200" dirty="0" smtClean="0"/>
              <a:t> </a:t>
            </a:r>
            <a:r>
              <a:rPr lang="sr-Cyrl-RS" sz="2200" dirty="0" smtClean="0"/>
              <a:t>осталих</a:t>
            </a:r>
            <a:r>
              <a:rPr lang="sl-SI" sz="2200" dirty="0" smtClean="0"/>
              <a:t> </a:t>
            </a:r>
            <a:r>
              <a:rPr lang="sr-Cyrl-RS" sz="2200" dirty="0" err="1" smtClean="0"/>
              <a:t>истраћивача</a:t>
            </a: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87854126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ChangeArrowheads="1"/>
          </p:cNvSpPr>
          <p:nvPr/>
        </p:nvSpPr>
        <p:spPr bwMode="auto">
          <a:xfrm>
            <a:off x="457200" y="223838"/>
            <a:ext cx="8686800" cy="6555641"/>
          </a:xfrm>
          <a:prstGeom prst="rect">
            <a:avLst/>
          </a:prstGeom>
          <a:solidFill>
            <a:schemeClr val="bg1"/>
          </a:solidFill>
          <a:ln w="9525">
            <a:solidFill>
              <a:schemeClr val="accent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-"/>
            </a:pPr>
            <a:r>
              <a:rPr lang="sr-Cyrl-RS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Назив</a:t>
            </a:r>
            <a:r>
              <a:rPr lang="sl-SI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sr-Cyrl-RS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информације</a:t>
            </a:r>
            <a:r>
              <a:rPr lang="sl-SI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sr-Cyrl-RS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за</a:t>
            </a:r>
            <a:r>
              <a:rPr lang="sl-SI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sr-Cyrl-RS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пацијенте</a:t>
            </a:r>
            <a:endParaRPr lang="sl-SI" sz="2400" dirty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>
              <a:spcBef>
                <a:spcPct val="50000"/>
              </a:spcBef>
              <a:buFontTx/>
              <a:buChar char="-"/>
            </a:pPr>
            <a:r>
              <a:rPr lang="sr-Cyrl-RS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Уводни</a:t>
            </a:r>
            <a:r>
              <a:rPr lang="sl-SI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sr-Cyrl-RS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део</a:t>
            </a:r>
            <a:endParaRPr lang="sl-SI" sz="2400" dirty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>
              <a:spcBef>
                <a:spcPct val="50000"/>
              </a:spcBef>
              <a:buFontTx/>
              <a:buChar char="-"/>
            </a:pPr>
            <a:r>
              <a:rPr lang="sr-Cyrl-RS" sz="2400" b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Процедуре</a:t>
            </a:r>
            <a:r>
              <a:rPr lang="sl-SI" sz="2400" b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sr-Cyrl-RS" sz="2400" b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којима ће бити</a:t>
            </a:r>
            <a:r>
              <a:rPr lang="sl-SI" sz="2400" b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sr-Cyrl-RS" sz="2400" b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пацијент</a:t>
            </a:r>
            <a:r>
              <a:rPr lang="sl-SI" sz="2400" b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sr-Cyrl-RS" sz="2400" b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подвргнут</a:t>
            </a:r>
            <a:endParaRPr lang="sl-SI" sz="2400" b="1" dirty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>
              <a:spcBef>
                <a:spcPct val="50000"/>
              </a:spcBef>
              <a:buFontTx/>
              <a:buChar char="-"/>
            </a:pPr>
            <a:r>
              <a:rPr lang="sr-Cyrl-RS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Ризици</a:t>
            </a:r>
            <a:r>
              <a:rPr lang="sl-SI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sr-Cyrl-RS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и</a:t>
            </a:r>
            <a:r>
              <a:rPr lang="sl-SI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sr-Cyrl-RS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непријатности</a:t>
            </a:r>
            <a:r>
              <a:rPr lang="sl-SI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sr-Cyrl-RS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који</a:t>
            </a:r>
            <a:r>
              <a:rPr lang="sl-SI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sr-Cyrl-RS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се</a:t>
            </a:r>
            <a:r>
              <a:rPr lang="sl-SI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sr-Cyrl-RS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могу</a:t>
            </a:r>
            <a:r>
              <a:rPr lang="sl-SI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sr-Cyrl-RS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очекивати</a:t>
            </a:r>
            <a:endParaRPr lang="sl-SI" sz="2400" dirty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>
              <a:spcBef>
                <a:spcPct val="50000"/>
              </a:spcBef>
              <a:buFontTx/>
              <a:buChar char="-"/>
            </a:pPr>
            <a:r>
              <a:rPr lang="sr-Cyrl-RS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Користи</a:t>
            </a:r>
            <a:r>
              <a:rPr lang="sl-SI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sr-Cyrl-RS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по</a:t>
            </a:r>
            <a:r>
              <a:rPr lang="sl-SI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sr-Cyrl-RS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пацијента</a:t>
            </a:r>
            <a:r>
              <a:rPr lang="sl-SI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endParaRPr lang="sl-SI" sz="2400" dirty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>
              <a:spcBef>
                <a:spcPct val="50000"/>
              </a:spcBef>
              <a:buFontTx/>
              <a:buChar char="-"/>
            </a:pPr>
            <a:r>
              <a:rPr lang="sr-Cyrl-RS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Постојање</a:t>
            </a:r>
            <a:r>
              <a:rPr lang="sl-SI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sr-Cyrl-RS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алтернативних</a:t>
            </a:r>
            <a:r>
              <a:rPr lang="sl-SI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sr-Cyrl-RS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третмана</a:t>
            </a:r>
            <a:endParaRPr lang="sl-SI" sz="2400" dirty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>
              <a:spcBef>
                <a:spcPct val="50000"/>
              </a:spcBef>
              <a:buFontTx/>
              <a:buChar char="-"/>
            </a:pPr>
            <a:r>
              <a:rPr lang="sr-Cyrl-RS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Начин</a:t>
            </a:r>
            <a:r>
              <a:rPr lang="sl-SI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sr-Cyrl-RS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обезбеђења</a:t>
            </a:r>
            <a:r>
              <a:rPr lang="sl-SI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sr-Cyrl-RS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заштите</a:t>
            </a:r>
            <a:r>
              <a:rPr lang="sl-SI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sr-Cyrl-RS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личних</a:t>
            </a:r>
            <a:r>
              <a:rPr lang="sl-SI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sr-Cyrl-RS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података</a:t>
            </a:r>
            <a:endParaRPr lang="sl-SI" sz="2400" dirty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>
              <a:spcBef>
                <a:spcPct val="50000"/>
              </a:spcBef>
              <a:buFontTx/>
              <a:buChar char="-"/>
            </a:pPr>
            <a:r>
              <a:rPr lang="sr-Cyrl-RS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Компензација</a:t>
            </a:r>
            <a:endParaRPr lang="sl-SI" sz="2400" dirty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>
              <a:spcBef>
                <a:spcPct val="50000"/>
              </a:spcBef>
              <a:buFontTx/>
              <a:buChar char="-"/>
            </a:pPr>
            <a:r>
              <a:rPr lang="sr-Cyrl-RS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Изјава</a:t>
            </a:r>
            <a:r>
              <a:rPr lang="sl-SI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sr-Cyrl-RS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о</a:t>
            </a:r>
            <a:r>
              <a:rPr lang="sl-SI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sr-Cyrl-RS" sz="2400" dirty="0" err="1" smtClean="0">
                <a:solidFill>
                  <a:srgbClr val="000000"/>
                </a:solidFill>
                <a:latin typeface="Times New Roman" panose="02020603050405020304" pitchFamily="18" charset="0"/>
              </a:rPr>
              <a:t>добровољности</a:t>
            </a:r>
            <a:r>
              <a:rPr lang="sl-SI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sr-Cyrl-RS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учешћа</a:t>
            </a:r>
            <a:endParaRPr lang="sl-SI" sz="2400" dirty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>
              <a:spcBef>
                <a:spcPct val="50000"/>
              </a:spcBef>
              <a:buFontTx/>
              <a:buChar char="-"/>
            </a:pPr>
            <a:r>
              <a:rPr lang="sr-Cyrl-RS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Контакт</a:t>
            </a:r>
            <a:r>
              <a:rPr lang="sl-SI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sr-Cyrl-RS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са</a:t>
            </a:r>
            <a:r>
              <a:rPr lang="sl-SI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sr-Cyrl-RS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истраживачима</a:t>
            </a:r>
            <a:endParaRPr lang="sl-SI" sz="2400" dirty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>
              <a:spcBef>
                <a:spcPct val="50000"/>
              </a:spcBef>
              <a:buFontTx/>
              <a:buChar char="-"/>
            </a:pPr>
            <a:r>
              <a:rPr lang="sr-Cyrl-RS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Контакт</a:t>
            </a:r>
            <a:r>
              <a:rPr lang="sl-SI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sr-Cyrl-RS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са</a:t>
            </a:r>
            <a:r>
              <a:rPr lang="sl-SI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sr-Cyrl-RS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независним</a:t>
            </a:r>
            <a:r>
              <a:rPr lang="sl-SI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sr-Cyrl-RS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стручњаком</a:t>
            </a:r>
            <a:endParaRPr lang="sl-SI" sz="2400" dirty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>
              <a:spcBef>
                <a:spcPct val="50000"/>
              </a:spcBef>
              <a:buFontTx/>
              <a:buChar char="-"/>
            </a:pPr>
            <a:r>
              <a:rPr lang="sr-Cyrl-RS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Потписи</a:t>
            </a:r>
            <a:r>
              <a:rPr lang="sl-SI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sr-Cyrl-RS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пацијента</a:t>
            </a:r>
            <a:r>
              <a:rPr lang="sl-SI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sr-Cyrl-RS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и</a:t>
            </a:r>
            <a:r>
              <a:rPr lang="sl-SI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sr-Cyrl-RS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сведока</a:t>
            </a:r>
            <a:endParaRPr lang="en-US" sz="2400" dirty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7464584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solidFill>
            <a:schemeClr val="bg1"/>
          </a:solidFill>
          <a:ln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r>
              <a:rPr lang="sr-Cyrl-RS" sz="2200" dirty="0" smtClean="0"/>
              <a:t>ПРОЦЕДУРЕ</a:t>
            </a:r>
            <a:r>
              <a:rPr lang="sl-SI" sz="2200" dirty="0" smtClean="0"/>
              <a:t> </a:t>
            </a:r>
            <a:endParaRPr lang="en-US" sz="2200" dirty="0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2286000"/>
            <a:ext cx="7772400" cy="4114800"/>
          </a:xfrm>
          <a:solidFill>
            <a:schemeClr val="bg1"/>
          </a:solidFill>
          <a:ln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r>
              <a:rPr lang="sr-Cyrl-RS" sz="2200" dirty="0" smtClean="0"/>
              <a:t>Објаснити</a:t>
            </a:r>
            <a:r>
              <a:rPr lang="sl-SI" sz="2200" dirty="0" smtClean="0"/>
              <a:t> </a:t>
            </a:r>
            <a:r>
              <a:rPr lang="sr-Cyrl-RS" sz="2200" dirty="0" smtClean="0"/>
              <a:t>пацијентима</a:t>
            </a:r>
            <a:r>
              <a:rPr lang="sl-SI" sz="2200" dirty="0" smtClean="0"/>
              <a:t> </a:t>
            </a:r>
            <a:r>
              <a:rPr lang="sr-Cyrl-RS" sz="2200" dirty="0" smtClean="0"/>
              <a:t>шта</a:t>
            </a:r>
            <a:r>
              <a:rPr lang="sl-SI" sz="2200" dirty="0" smtClean="0"/>
              <a:t> </a:t>
            </a:r>
            <a:r>
              <a:rPr lang="sr-Cyrl-RS" sz="2200" dirty="0" smtClean="0"/>
              <a:t>ће</a:t>
            </a:r>
            <a:r>
              <a:rPr lang="sl-SI" sz="2200" dirty="0" smtClean="0"/>
              <a:t> </a:t>
            </a:r>
            <a:r>
              <a:rPr lang="sr-Cyrl-RS" sz="2200" dirty="0" smtClean="0"/>
              <a:t>им</a:t>
            </a:r>
            <a:r>
              <a:rPr lang="sl-SI" sz="2200" dirty="0" smtClean="0"/>
              <a:t> </a:t>
            </a:r>
            <a:r>
              <a:rPr lang="sr-Cyrl-RS" sz="2200" dirty="0" smtClean="0"/>
              <a:t>се</a:t>
            </a:r>
            <a:r>
              <a:rPr lang="sl-SI" sz="2200" dirty="0" smtClean="0"/>
              <a:t> </a:t>
            </a:r>
            <a:r>
              <a:rPr lang="sr-Cyrl-RS" sz="2200" dirty="0" smtClean="0"/>
              <a:t>десити</a:t>
            </a:r>
            <a:r>
              <a:rPr lang="sl-SI" sz="2200" dirty="0" smtClean="0"/>
              <a:t> </a:t>
            </a:r>
            <a:r>
              <a:rPr lang="sr-Cyrl-RS" sz="2200" dirty="0" smtClean="0"/>
              <a:t>ако</a:t>
            </a:r>
            <a:r>
              <a:rPr lang="sl-SI" sz="2200" dirty="0" smtClean="0"/>
              <a:t> </a:t>
            </a:r>
            <a:r>
              <a:rPr lang="sr-Cyrl-RS" sz="2200" dirty="0" smtClean="0"/>
              <a:t>учествују</a:t>
            </a:r>
            <a:r>
              <a:rPr lang="sl-SI" sz="2200" dirty="0" smtClean="0"/>
              <a:t> </a:t>
            </a:r>
            <a:r>
              <a:rPr lang="sr-Cyrl-RS" sz="2200" dirty="0" smtClean="0"/>
              <a:t>у</a:t>
            </a:r>
            <a:r>
              <a:rPr lang="sl-SI" sz="2200" dirty="0" smtClean="0"/>
              <a:t> </a:t>
            </a:r>
            <a:r>
              <a:rPr lang="sr-Cyrl-RS" sz="2200" dirty="0" smtClean="0"/>
              <a:t>студији</a:t>
            </a:r>
            <a:r>
              <a:rPr lang="sl-SI" sz="2200" dirty="0" smtClean="0"/>
              <a:t> </a:t>
            </a:r>
            <a:r>
              <a:rPr lang="sr-Cyrl-RS" sz="2200" dirty="0" smtClean="0"/>
              <a:t>што</a:t>
            </a:r>
            <a:r>
              <a:rPr lang="sl-SI" sz="2200" dirty="0" smtClean="0"/>
              <a:t> </a:t>
            </a:r>
            <a:r>
              <a:rPr lang="sr-Cyrl-RS" sz="2200" dirty="0" smtClean="0"/>
              <a:t>иначе</a:t>
            </a:r>
            <a:r>
              <a:rPr lang="sl-SI" sz="2200" dirty="0" smtClean="0"/>
              <a:t> </a:t>
            </a:r>
            <a:r>
              <a:rPr lang="sr-Cyrl-RS" sz="2200" dirty="0" smtClean="0"/>
              <a:t>не</a:t>
            </a:r>
            <a:r>
              <a:rPr lang="sl-SI" sz="2200" dirty="0" smtClean="0"/>
              <a:t> </a:t>
            </a:r>
            <a:r>
              <a:rPr lang="sr-Cyrl-RS" sz="2200" dirty="0" smtClean="0"/>
              <a:t>би</a:t>
            </a:r>
            <a:r>
              <a:rPr lang="sl-SI" sz="2200" dirty="0" smtClean="0"/>
              <a:t> </a:t>
            </a:r>
            <a:r>
              <a:rPr lang="sr-Cyrl-RS" sz="2200" dirty="0" smtClean="0"/>
              <a:t>доживели</a:t>
            </a:r>
            <a:r>
              <a:rPr lang="sl-SI" sz="2200" dirty="0" smtClean="0"/>
              <a:t> </a:t>
            </a:r>
            <a:r>
              <a:rPr lang="sr-Cyrl-RS" sz="2200" dirty="0" smtClean="0"/>
              <a:t>у</a:t>
            </a:r>
            <a:r>
              <a:rPr lang="sl-SI" sz="2200" dirty="0" smtClean="0"/>
              <a:t> </a:t>
            </a:r>
            <a:r>
              <a:rPr lang="sr-Cyrl-RS" sz="2200" dirty="0" smtClean="0"/>
              <a:t>оквиру</a:t>
            </a:r>
            <a:r>
              <a:rPr lang="sl-SI" sz="2200" dirty="0" smtClean="0"/>
              <a:t> </a:t>
            </a:r>
            <a:r>
              <a:rPr lang="sr-Cyrl-RS" sz="2200" dirty="0" smtClean="0"/>
              <a:t>регуларних</a:t>
            </a:r>
            <a:r>
              <a:rPr lang="sl-SI" sz="2200" dirty="0" smtClean="0"/>
              <a:t> </a:t>
            </a:r>
            <a:r>
              <a:rPr lang="sr-Cyrl-RS" sz="2200" dirty="0" smtClean="0"/>
              <a:t>здравствених</a:t>
            </a:r>
            <a:r>
              <a:rPr lang="sl-SI" sz="2200" dirty="0" smtClean="0"/>
              <a:t> </a:t>
            </a:r>
            <a:r>
              <a:rPr lang="sr-Cyrl-RS" sz="2200" dirty="0" smtClean="0"/>
              <a:t>услуга</a:t>
            </a:r>
            <a:r>
              <a:rPr lang="sl-SI" sz="2200" dirty="0" smtClean="0"/>
              <a:t> </a:t>
            </a:r>
            <a:endParaRPr lang="sl-SI" sz="2200" dirty="0"/>
          </a:p>
          <a:p>
            <a:r>
              <a:rPr lang="sr-Cyrl-RS" sz="2200" dirty="0" smtClean="0"/>
              <a:t>Пацијенти</a:t>
            </a:r>
            <a:r>
              <a:rPr lang="sl-SI" sz="2200" dirty="0" smtClean="0"/>
              <a:t> </a:t>
            </a:r>
            <a:r>
              <a:rPr lang="sr-Cyrl-RS" sz="2200" dirty="0" smtClean="0"/>
              <a:t>треба</a:t>
            </a:r>
            <a:r>
              <a:rPr lang="sl-SI" sz="2200" dirty="0" smtClean="0"/>
              <a:t> </a:t>
            </a:r>
            <a:r>
              <a:rPr lang="sr-Cyrl-RS" sz="2200" dirty="0" smtClean="0"/>
              <a:t>да</a:t>
            </a:r>
            <a:r>
              <a:rPr lang="sl-SI" sz="2200" dirty="0" smtClean="0"/>
              <a:t> </a:t>
            </a:r>
            <a:r>
              <a:rPr lang="sr-Cyrl-RS" sz="2200" dirty="0" smtClean="0"/>
              <a:t>знају</a:t>
            </a:r>
            <a:r>
              <a:rPr lang="sl-SI" sz="2200" dirty="0" smtClean="0"/>
              <a:t> </a:t>
            </a:r>
            <a:r>
              <a:rPr lang="sr-Cyrl-RS" sz="2200" dirty="0" smtClean="0"/>
              <a:t>шта</a:t>
            </a:r>
            <a:r>
              <a:rPr lang="sl-SI" sz="2200" dirty="0" smtClean="0"/>
              <a:t> </a:t>
            </a:r>
            <a:r>
              <a:rPr lang="sr-Cyrl-RS" sz="2200" dirty="0" smtClean="0"/>
              <a:t>се</a:t>
            </a:r>
            <a:r>
              <a:rPr lang="sl-SI" sz="2200" dirty="0" smtClean="0"/>
              <a:t> </a:t>
            </a:r>
            <a:r>
              <a:rPr lang="sr-Cyrl-RS" sz="2200" dirty="0" smtClean="0"/>
              <a:t>очекује</a:t>
            </a:r>
            <a:r>
              <a:rPr lang="sl-SI" sz="2200" dirty="0" smtClean="0"/>
              <a:t> </a:t>
            </a:r>
            <a:r>
              <a:rPr lang="sr-Cyrl-RS" sz="2200" dirty="0" smtClean="0"/>
              <a:t>од</a:t>
            </a:r>
            <a:r>
              <a:rPr lang="sl-SI" sz="2200" dirty="0" smtClean="0"/>
              <a:t> </a:t>
            </a:r>
            <a:r>
              <a:rPr lang="sr-Cyrl-RS" sz="2200" dirty="0" smtClean="0"/>
              <a:t>њих</a:t>
            </a:r>
            <a:r>
              <a:rPr lang="sl-SI" sz="2200" dirty="0" smtClean="0"/>
              <a:t> .</a:t>
            </a:r>
            <a:r>
              <a:rPr lang="sr-Cyrl-RS" sz="2200" dirty="0" smtClean="0"/>
              <a:t>где</a:t>
            </a:r>
            <a:r>
              <a:rPr lang="sl-SI" sz="2200" dirty="0" smtClean="0"/>
              <a:t> </a:t>
            </a:r>
            <a:r>
              <a:rPr lang="sr-Cyrl-RS" sz="2200" dirty="0" smtClean="0"/>
              <a:t>треба</a:t>
            </a:r>
            <a:r>
              <a:rPr lang="sl-SI" sz="2200" dirty="0" smtClean="0"/>
              <a:t> </a:t>
            </a:r>
            <a:r>
              <a:rPr lang="sr-Cyrl-RS" sz="2200" dirty="0" smtClean="0"/>
              <a:t>да</a:t>
            </a:r>
            <a:r>
              <a:rPr lang="sl-SI" sz="2200" dirty="0" smtClean="0"/>
              <a:t> </a:t>
            </a:r>
            <a:r>
              <a:rPr lang="sr-Cyrl-RS" sz="2200" dirty="0" smtClean="0"/>
              <a:t>иду</a:t>
            </a:r>
            <a:r>
              <a:rPr lang="sl-SI" sz="2200" dirty="0" smtClean="0"/>
              <a:t>,</a:t>
            </a:r>
            <a:r>
              <a:rPr lang="sr-Cyrl-RS" sz="2200" dirty="0" smtClean="0"/>
              <a:t>чему</a:t>
            </a:r>
            <a:r>
              <a:rPr lang="sl-SI" sz="2200" dirty="0" smtClean="0"/>
              <a:t> </a:t>
            </a:r>
            <a:r>
              <a:rPr lang="sr-Cyrl-RS" sz="2200" dirty="0" smtClean="0"/>
              <a:t>ће</a:t>
            </a:r>
            <a:r>
              <a:rPr lang="sl-SI" sz="2200" dirty="0" smtClean="0"/>
              <a:t> </a:t>
            </a:r>
            <a:r>
              <a:rPr lang="sr-Cyrl-RS" sz="2200" dirty="0" smtClean="0"/>
              <a:t>бити</a:t>
            </a:r>
            <a:r>
              <a:rPr lang="sl-SI" sz="2200" dirty="0" smtClean="0"/>
              <a:t> </a:t>
            </a:r>
            <a:r>
              <a:rPr lang="sr-Cyrl-RS" sz="2200" dirty="0" smtClean="0"/>
              <a:t>подвргнути</a:t>
            </a:r>
            <a:endParaRPr lang="sl-SI" sz="2200" dirty="0"/>
          </a:p>
          <a:p>
            <a:r>
              <a:rPr lang="sr-Cyrl-RS" sz="2200" dirty="0" smtClean="0"/>
              <a:t>Колико</a:t>
            </a:r>
            <a:r>
              <a:rPr lang="sl-SI" sz="2200" dirty="0" smtClean="0"/>
              <a:t> </a:t>
            </a:r>
            <a:r>
              <a:rPr lang="sr-Cyrl-RS" sz="2200" dirty="0" smtClean="0"/>
              <a:t>времена ће провести</a:t>
            </a:r>
            <a:r>
              <a:rPr lang="sl-SI" sz="2200" dirty="0" smtClean="0"/>
              <a:t> </a:t>
            </a:r>
            <a:r>
              <a:rPr lang="sr-Cyrl-RS" sz="2200" dirty="0" smtClean="0"/>
              <a:t>у</a:t>
            </a:r>
            <a:r>
              <a:rPr lang="sl-SI" sz="2200" dirty="0" smtClean="0"/>
              <a:t> </a:t>
            </a:r>
            <a:r>
              <a:rPr lang="sr-Cyrl-RS" sz="2200" dirty="0" smtClean="0"/>
              <a:t>студији</a:t>
            </a:r>
            <a:r>
              <a:rPr lang="sl-SI" sz="2200" dirty="0" smtClean="0"/>
              <a:t> </a:t>
            </a: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986115830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ChangeArrowheads="1"/>
          </p:cNvSpPr>
          <p:nvPr/>
        </p:nvSpPr>
        <p:spPr bwMode="auto">
          <a:xfrm>
            <a:off x="838200" y="147638"/>
            <a:ext cx="7924800" cy="6555641"/>
          </a:xfrm>
          <a:prstGeom prst="rect">
            <a:avLst/>
          </a:prstGeom>
          <a:solidFill>
            <a:schemeClr val="bg1"/>
          </a:solidFill>
          <a:ln w="9525">
            <a:solidFill>
              <a:schemeClr val="accent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-"/>
            </a:pPr>
            <a:r>
              <a:rPr lang="sr-Cyrl-RS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Назив</a:t>
            </a:r>
            <a:r>
              <a:rPr lang="sl-SI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sr-Cyrl-RS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информације</a:t>
            </a:r>
            <a:r>
              <a:rPr lang="sl-SI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sr-Cyrl-RS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за</a:t>
            </a:r>
            <a:r>
              <a:rPr lang="sl-SI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sr-Cyrl-RS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пацијенте</a:t>
            </a:r>
            <a:endParaRPr lang="sl-SI" sz="2400" dirty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>
              <a:spcBef>
                <a:spcPct val="50000"/>
              </a:spcBef>
              <a:buFontTx/>
              <a:buChar char="-"/>
            </a:pPr>
            <a:r>
              <a:rPr lang="sr-Cyrl-RS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Уводни</a:t>
            </a:r>
            <a:r>
              <a:rPr lang="sl-SI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sr-Cyrl-RS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део</a:t>
            </a:r>
            <a:endParaRPr lang="sl-SI" sz="2400" dirty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>
              <a:spcBef>
                <a:spcPct val="50000"/>
              </a:spcBef>
              <a:buFontTx/>
              <a:buChar char="-"/>
            </a:pPr>
            <a:r>
              <a:rPr lang="sr-Cyrl-RS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Процедуре</a:t>
            </a:r>
            <a:r>
              <a:rPr lang="sl-SI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sr-Cyrl-RS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којима ће бити</a:t>
            </a:r>
            <a:r>
              <a:rPr lang="sl-SI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sr-Cyrl-RS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пацијент</a:t>
            </a:r>
            <a:r>
              <a:rPr lang="sl-SI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sr-Cyrl-RS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подвргнут</a:t>
            </a:r>
            <a:endParaRPr lang="sl-SI" sz="2400" dirty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>
              <a:spcBef>
                <a:spcPct val="50000"/>
              </a:spcBef>
              <a:buFontTx/>
              <a:buChar char="-"/>
            </a:pPr>
            <a:r>
              <a:rPr lang="sr-Cyrl-RS" sz="2400" b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Ризици</a:t>
            </a:r>
            <a:r>
              <a:rPr lang="sl-SI" sz="2400" b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sr-Cyrl-RS" sz="2400" b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и</a:t>
            </a:r>
            <a:r>
              <a:rPr lang="sl-SI" sz="2400" b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sr-Cyrl-RS" sz="2400" b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непријатности</a:t>
            </a:r>
            <a:r>
              <a:rPr lang="sl-SI" sz="2400" b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sr-Cyrl-RS" sz="2400" b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који</a:t>
            </a:r>
            <a:r>
              <a:rPr lang="sl-SI" sz="2400" b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sr-Cyrl-RS" sz="2400" b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се</a:t>
            </a:r>
            <a:r>
              <a:rPr lang="sl-SI" sz="2400" b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sr-Cyrl-RS" sz="2400" b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могу</a:t>
            </a:r>
            <a:r>
              <a:rPr lang="sl-SI" sz="2400" b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sr-Cyrl-RS" sz="2400" b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очекивати</a:t>
            </a:r>
            <a:endParaRPr lang="sl-SI" sz="2400" b="1" dirty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>
              <a:spcBef>
                <a:spcPct val="50000"/>
              </a:spcBef>
              <a:buFontTx/>
              <a:buChar char="-"/>
            </a:pPr>
            <a:r>
              <a:rPr lang="sr-Cyrl-RS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Користи</a:t>
            </a:r>
            <a:r>
              <a:rPr lang="sl-SI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sr-Cyrl-RS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по</a:t>
            </a:r>
            <a:r>
              <a:rPr lang="sl-SI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sr-Cyrl-RS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пацијента</a:t>
            </a:r>
            <a:r>
              <a:rPr lang="sl-SI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endParaRPr lang="sl-SI" sz="2400" dirty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>
              <a:spcBef>
                <a:spcPct val="50000"/>
              </a:spcBef>
              <a:buFontTx/>
              <a:buChar char="-"/>
            </a:pPr>
            <a:r>
              <a:rPr lang="sr-Cyrl-RS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Постојање</a:t>
            </a:r>
            <a:r>
              <a:rPr lang="sl-SI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sr-Cyrl-RS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алтернативних</a:t>
            </a:r>
            <a:r>
              <a:rPr lang="sl-SI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sr-Cyrl-RS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третмана</a:t>
            </a:r>
            <a:endParaRPr lang="sl-SI" sz="2400" dirty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>
              <a:spcBef>
                <a:spcPct val="50000"/>
              </a:spcBef>
              <a:buFontTx/>
              <a:buChar char="-"/>
            </a:pPr>
            <a:r>
              <a:rPr lang="sr-Cyrl-RS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Начин</a:t>
            </a:r>
            <a:r>
              <a:rPr lang="sl-SI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sr-Cyrl-RS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обезбеђења</a:t>
            </a:r>
            <a:r>
              <a:rPr lang="sl-SI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sr-Cyrl-RS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заштите</a:t>
            </a:r>
            <a:r>
              <a:rPr lang="sl-SI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sr-Cyrl-RS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личних</a:t>
            </a:r>
            <a:r>
              <a:rPr lang="sl-SI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sr-Cyrl-RS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података</a:t>
            </a:r>
            <a:endParaRPr lang="sl-SI" sz="2400" dirty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>
              <a:spcBef>
                <a:spcPct val="50000"/>
              </a:spcBef>
              <a:buFontTx/>
              <a:buChar char="-"/>
            </a:pPr>
            <a:r>
              <a:rPr lang="sr-Cyrl-RS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Компензација</a:t>
            </a:r>
            <a:endParaRPr lang="sl-SI" sz="2400" dirty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>
              <a:spcBef>
                <a:spcPct val="50000"/>
              </a:spcBef>
              <a:buFontTx/>
              <a:buChar char="-"/>
            </a:pPr>
            <a:r>
              <a:rPr lang="sr-Cyrl-RS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Изјава</a:t>
            </a:r>
            <a:r>
              <a:rPr lang="sl-SI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sr-Cyrl-RS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о</a:t>
            </a:r>
            <a:r>
              <a:rPr lang="sl-SI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sr-Cyrl-RS" sz="2400" dirty="0" err="1" smtClean="0">
                <a:solidFill>
                  <a:srgbClr val="000000"/>
                </a:solidFill>
                <a:latin typeface="Times New Roman" panose="02020603050405020304" pitchFamily="18" charset="0"/>
              </a:rPr>
              <a:t>добровољности</a:t>
            </a:r>
            <a:r>
              <a:rPr lang="sl-SI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sr-Cyrl-RS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учешћа</a:t>
            </a:r>
            <a:endParaRPr lang="sl-SI" sz="2400" dirty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>
              <a:spcBef>
                <a:spcPct val="50000"/>
              </a:spcBef>
              <a:buFontTx/>
              <a:buChar char="-"/>
            </a:pPr>
            <a:r>
              <a:rPr lang="sr-Cyrl-RS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Контакт</a:t>
            </a:r>
            <a:r>
              <a:rPr lang="sl-SI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sr-Cyrl-RS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са</a:t>
            </a:r>
            <a:r>
              <a:rPr lang="sl-SI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sr-Cyrl-RS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истраживачима</a:t>
            </a:r>
            <a:endParaRPr lang="sl-SI" sz="2400" dirty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>
              <a:spcBef>
                <a:spcPct val="50000"/>
              </a:spcBef>
              <a:buFontTx/>
              <a:buChar char="-"/>
            </a:pPr>
            <a:r>
              <a:rPr lang="sr-Cyrl-RS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Контакт</a:t>
            </a:r>
            <a:r>
              <a:rPr lang="sl-SI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sr-Cyrl-RS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са</a:t>
            </a:r>
            <a:r>
              <a:rPr lang="sl-SI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sr-Cyrl-RS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независним</a:t>
            </a:r>
            <a:r>
              <a:rPr lang="sl-SI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sr-Cyrl-RS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стручњаком</a:t>
            </a:r>
            <a:endParaRPr lang="sl-SI" sz="2400" dirty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>
              <a:spcBef>
                <a:spcPct val="50000"/>
              </a:spcBef>
              <a:buFontTx/>
              <a:buChar char="-"/>
            </a:pPr>
            <a:r>
              <a:rPr lang="sr-Cyrl-RS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Потписи</a:t>
            </a:r>
            <a:r>
              <a:rPr lang="sl-SI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sr-Cyrl-RS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пацијента</a:t>
            </a:r>
            <a:r>
              <a:rPr lang="sl-SI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sr-Cyrl-RS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и</a:t>
            </a:r>
            <a:r>
              <a:rPr lang="sl-SI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sr-Cyrl-RS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сведока</a:t>
            </a:r>
            <a:endParaRPr lang="en-US" sz="2400" dirty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50307189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solidFill>
            <a:schemeClr val="bg1"/>
          </a:solidFill>
          <a:ln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r>
              <a:rPr lang="sr-Cyrl-RS" sz="2200" dirty="0" smtClean="0"/>
              <a:t>РИЗИЦИ</a:t>
            </a:r>
            <a:r>
              <a:rPr lang="sl-SI" sz="2200" dirty="0" smtClean="0"/>
              <a:t> </a:t>
            </a:r>
            <a:r>
              <a:rPr lang="sr-Cyrl-RS" sz="2200" dirty="0" smtClean="0"/>
              <a:t>И</a:t>
            </a:r>
            <a:r>
              <a:rPr lang="sl-SI" sz="2200" dirty="0" smtClean="0"/>
              <a:t> </a:t>
            </a:r>
            <a:r>
              <a:rPr lang="sr-Cyrl-RS" sz="2200" dirty="0" smtClean="0"/>
              <a:t>НЕПРИЈАТНОСТИ</a:t>
            </a:r>
            <a:r>
              <a:rPr lang="sl-SI" sz="2200" dirty="0" smtClean="0"/>
              <a:t> </a:t>
            </a:r>
            <a:endParaRPr lang="en-US" sz="2200" dirty="0"/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2895600"/>
            <a:ext cx="7772400" cy="2971800"/>
          </a:xfrm>
          <a:solidFill>
            <a:schemeClr val="bg1"/>
          </a:solidFill>
          <a:ln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r>
              <a:rPr lang="sr-Cyrl-RS" sz="2200" dirty="0" smtClean="0"/>
              <a:t>Све</a:t>
            </a:r>
            <a:r>
              <a:rPr lang="sl-SI" sz="2200" dirty="0" smtClean="0"/>
              <a:t> </a:t>
            </a:r>
            <a:r>
              <a:rPr lang="sr-Cyrl-RS" sz="2200" dirty="0" smtClean="0"/>
              <a:t>могуће</a:t>
            </a:r>
            <a:r>
              <a:rPr lang="sl-SI" sz="2200" dirty="0" smtClean="0"/>
              <a:t> </a:t>
            </a:r>
            <a:r>
              <a:rPr lang="sr-Cyrl-RS" sz="2200" dirty="0" smtClean="0"/>
              <a:t>легалне</a:t>
            </a:r>
            <a:r>
              <a:rPr lang="sl-SI" sz="2200" dirty="0" smtClean="0"/>
              <a:t>,</a:t>
            </a:r>
            <a:r>
              <a:rPr lang="sr-Cyrl-RS" sz="2200" dirty="0" smtClean="0"/>
              <a:t>економске</a:t>
            </a:r>
            <a:r>
              <a:rPr lang="sl-SI" sz="2200" dirty="0" smtClean="0"/>
              <a:t> </a:t>
            </a:r>
            <a:r>
              <a:rPr lang="sl-SI" sz="2200" dirty="0"/>
              <a:t>, </a:t>
            </a:r>
            <a:r>
              <a:rPr lang="sr-Cyrl-RS" sz="2200" dirty="0" smtClean="0"/>
              <a:t>психолошке</a:t>
            </a:r>
            <a:r>
              <a:rPr lang="sl-SI" sz="2200" dirty="0" smtClean="0"/>
              <a:t>,</a:t>
            </a:r>
            <a:r>
              <a:rPr lang="sr-Cyrl-RS" sz="2200" dirty="0" smtClean="0"/>
              <a:t>физичке</a:t>
            </a:r>
            <a:r>
              <a:rPr lang="sl-SI" sz="2200" dirty="0" smtClean="0"/>
              <a:t> </a:t>
            </a:r>
            <a:r>
              <a:rPr lang="sr-Cyrl-RS" sz="2200" dirty="0" smtClean="0"/>
              <a:t>ризике</a:t>
            </a:r>
            <a:r>
              <a:rPr lang="sl-SI" sz="2200" dirty="0" smtClean="0"/>
              <a:t> </a:t>
            </a:r>
            <a:r>
              <a:rPr lang="sr-Cyrl-RS" sz="2200" dirty="0" smtClean="0"/>
              <a:t>којима</a:t>
            </a:r>
            <a:r>
              <a:rPr lang="sl-SI" sz="2200" dirty="0" smtClean="0"/>
              <a:t> </a:t>
            </a:r>
            <a:r>
              <a:rPr lang="sr-Cyrl-RS" sz="2200" dirty="0" smtClean="0"/>
              <a:t>ће</a:t>
            </a:r>
            <a:r>
              <a:rPr lang="sl-SI" sz="2200" dirty="0" smtClean="0"/>
              <a:t> </a:t>
            </a:r>
            <a:r>
              <a:rPr lang="sr-Cyrl-RS" sz="2200" dirty="0" smtClean="0"/>
              <a:t>пацијенти</a:t>
            </a:r>
            <a:r>
              <a:rPr lang="sl-SI" sz="2200" dirty="0" smtClean="0"/>
              <a:t> </a:t>
            </a:r>
            <a:r>
              <a:rPr lang="sr-Cyrl-RS" sz="2200" dirty="0" smtClean="0"/>
              <a:t>бити</a:t>
            </a:r>
            <a:r>
              <a:rPr lang="sl-SI" sz="2200" dirty="0" smtClean="0"/>
              <a:t> </a:t>
            </a:r>
            <a:r>
              <a:rPr lang="sr-Cyrl-RS" sz="2200" dirty="0" smtClean="0"/>
              <a:t>изложени</a:t>
            </a:r>
            <a:endParaRPr lang="sl-SI" sz="2200" dirty="0"/>
          </a:p>
          <a:p>
            <a:r>
              <a:rPr lang="sr-Cyrl-RS" sz="2200" dirty="0" smtClean="0"/>
              <a:t>Навести</a:t>
            </a:r>
            <a:r>
              <a:rPr lang="sl-SI" sz="2200" dirty="0" smtClean="0"/>
              <a:t> </a:t>
            </a:r>
            <a:r>
              <a:rPr lang="sr-Cyrl-RS" sz="2200" dirty="0" smtClean="0"/>
              <a:t>све</a:t>
            </a:r>
            <a:r>
              <a:rPr lang="sl-SI" sz="2200" dirty="0" smtClean="0"/>
              <a:t> </a:t>
            </a:r>
            <a:r>
              <a:rPr lang="sr-Cyrl-RS" sz="2200" dirty="0" smtClean="0"/>
              <a:t>процедуре</a:t>
            </a:r>
            <a:r>
              <a:rPr lang="sl-SI" sz="2200" dirty="0" smtClean="0"/>
              <a:t> </a:t>
            </a:r>
            <a:r>
              <a:rPr lang="sr-Cyrl-RS" sz="2200" dirty="0" smtClean="0"/>
              <a:t>које</a:t>
            </a:r>
            <a:r>
              <a:rPr lang="sl-SI" sz="2200" dirty="0" smtClean="0"/>
              <a:t> </a:t>
            </a:r>
            <a:r>
              <a:rPr lang="sr-Cyrl-RS" sz="2200" dirty="0" smtClean="0"/>
              <a:t>ће</a:t>
            </a:r>
            <a:r>
              <a:rPr lang="sl-SI" sz="2200" dirty="0" smtClean="0"/>
              <a:t> </a:t>
            </a:r>
            <a:r>
              <a:rPr lang="sr-Cyrl-RS" sz="2200" dirty="0" smtClean="0"/>
              <a:t>бити</a:t>
            </a:r>
            <a:r>
              <a:rPr lang="sl-SI" sz="2200" dirty="0" smtClean="0"/>
              <a:t> </a:t>
            </a:r>
            <a:r>
              <a:rPr lang="sr-Cyrl-RS" sz="2200" dirty="0" smtClean="0"/>
              <a:t>коришћене</a:t>
            </a:r>
            <a:r>
              <a:rPr lang="sl-SI" sz="2200" dirty="0" smtClean="0"/>
              <a:t> </a:t>
            </a:r>
            <a:r>
              <a:rPr lang="sr-Cyrl-RS" sz="2200" dirty="0" smtClean="0"/>
              <a:t>да</a:t>
            </a:r>
            <a:r>
              <a:rPr lang="sl-SI" sz="2200" dirty="0" smtClean="0"/>
              <a:t> </a:t>
            </a:r>
            <a:r>
              <a:rPr lang="sr-Cyrl-RS" sz="2200" dirty="0" smtClean="0"/>
              <a:t>би</a:t>
            </a:r>
            <a:r>
              <a:rPr lang="sl-SI" sz="2200" dirty="0" smtClean="0"/>
              <a:t> </a:t>
            </a:r>
            <a:r>
              <a:rPr lang="sr-Cyrl-RS" sz="2200" dirty="0" smtClean="0"/>
              <a:t>се</a:t>
            </a:r>
            <a:r>
              <a:rPr lang="sl-SI" sz="2200" dirty="0" smtClean="0"/>
              <a:t> </a:t>
            </a:r>
            <a:r>
              <a:rPr lang="sr-Cyrl-RS" sz="2200" dirty="0" smtClean="0"/>
              <a:t>ризици</a:t>
            </a:r>
            <a:r>
              <a:rPr lang="sl-SI" sz="2200" dirty="0" smtClean="0"/>
              <a:t> </a:t>
            </a:r>
            <a:r>
              <a:rPr lang="sr-Cyrl-RS" sz="2200" dirty="0" smtClean="0"/>
              <a:t>смањили</a:t>
            </a: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289981904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ChangeArrowheads="1"/>
          </p:cNvSpPr>
          <p:nvPr/>
        </p:nvSpPr>
        <p:spPr bwMode="auto">
          <a:xfrm>
            <a:off x="457200" y="223838"/>
            <a:ext cx="8001000" cy="6555641"/>
          </a:xfrm>
          <a:prstGeom prst="rect">
            <a:avLst/>
          </a:prstGeom>
          <a:solidFill>
            <a:schemeClr val="bg1"/>
          </a:solidFill>
          <a:ln w="9525">
            <a:solidFill>
              <a:schemeClr val="accent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-"/>
            </a:pPr>
            <a:r>
              <a:rPr lang="sr-Cyrl-RS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Назив</a:t>
            </a:r>
            <a:r>
              <a:rPr lang="sl-SI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sr-Cyrl-RS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информације</a:t>
            </a:r>
            <a:r>
              <a:rPr lang="sl-SI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sr-Cyrl-RS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за</a:t>
            </a:r>
            <a:r>
              <a:rPr lang="sl-SI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sr-Cyrl-RS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пацијенте</a:t>
            </a:r>
            <a:endParaRPr lang="sl-SI" sz="2400" dirty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>
              <a:spcBef>
                <a:spcPct val="50000"/>
              </a:spcBef>
              <a:buFontTx/>
              <a:buChar char="-"/>
            </a:pPr>
            <a:r>
              <a:rPr lang="sr-Cyrl-RS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Уводни</a:t>
            </a:r>
            <a:r>
              <a:rPr lang="sl-SI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sr-Cyrl-RS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део</a:t>
            </a:r>
            <a:endParaRPr lang="sl-SI" sz="2400" dirty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>
              <a:spcBef>
                <a:spcPct val="50000"/>
              </a:spcBef>
              <a:buFontTx/>
              <a:buChar char="-"/>
            </a:pPr>
            <a:r>
              <a:rPr lang="sr-Cyrl-RS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Процедуре</a:t>
            </a:r>
            <a:r>
              <a:rPr lang="sl-SI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sr-Cyrl-RS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којима ће бити</a:t>
            </a:r>
            <a:r>
              <a:rPr lang="sl-SI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sr-Cyrl-RS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пацијент</a:t>
            </a:r>
            <a:r>
              <a:rPr lang="sl-SI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sr-Cyrl-RS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подвргнут</a:t>
            </a:r>
            <a:endParaRPr lang="sl-SI" sz="2400" dirty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>
              <a:spcBef>
                <a:spcPct val="50000"/>
              </a:spcBef>
              <a:buFontTx/>
              <a:buChar char="-"/>
            </a:pPr>
            <a:r>
              <a:rPr lang="sr-Cyrl-RS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Ризици</a:t>
            </a:r>
            <a:r>
              <a:rPr lang="sl-SI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sr-Cyrl-RS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и</a:t>
            </a:r>
            <a:r>
              <a:rPr lang="sl-SI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sr-Cyrl-RS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непријатности</a:t>
            </a:r>
            <a:r>
              <a:rPr lang="sl-SI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sr-Cyrl-RS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који</a:t>
            </a:r>
            <a:r>
              <a:rPr lang="sl-SI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sr-Cyrl-RS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се</a:t>
            </a:r>
            <a:r>
              <a:rPr lang="sl-SI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sr-Cyrl-RS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могу</a:t>
            </a:r>
            <a:r>
              <a:rPr lang="sl-SI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sr-Cyrl-RS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очекивати</a:t>
            </a:r>
            <a:endParaRPr lang="sl-SI" sz="2400" dirty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>
              <a:spcBef>
                <a:spcPct val="50000"/>
              </a:spcBef>
              <a:buFontTx/>
              <a:buChar char="-"/>
            </a:pPr>
            <a:r>
              <a:rPr lang="sr-Cyrl-RS" sz="2400" b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Користи</a:t>
            </a:r>
            <a:r>
              <a:rPr lang="sl-SI" sz="2400" b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sr-Cyrl-RS" sz="2400" b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по</a:t>
            </a:r>
            <a:r>
              <a:rPr lang="sl-SI" sz="2400" b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sr-Cyrl-RS" sz="2400" b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пацијента</a:t>
            </a:r>
            <a:r>
              <a:rPr lang="sl-SI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endParaRPr lang="sl-SI" sz="2400" dirty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>
              <a:spcBef>
                <a:spcPct val="50000"/>
              </a:spcBef>
              <a:buFontTx/>
              <a:buChar char="-"/>
            </a:pPr>
            <a:r>
              <a:rPr lang="sr-Cyrl-RS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Постојање</a:t>
            </a:r>
            <a:r>
              <a:rPr lang="sl-SI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sr-Cyrl-RS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алтернативних</a:t>
            </a:r>
            <a:r>
              <a:rPr lang="sl-SI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sr-Cyrl-RS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третмана</a:t>
            </a:r>
            <a:endParaRPr lang="sl-SI" sz="2400" dirty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>
              <a:spcBef>
                <a:spcPct val="50000"/>
              </a:spcBef>
              <a:buFontTx/>
              <a:buChar char="-"/>
            </a:pPr>
            <a:r>
              <a:rPr lang="sr-Cyrl-RS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Начин</a:t>
            </a:r>
            <a:r>
              <a:rPr lang="sl-SI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sr-Cyrl-RS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обезбеђења</a:t>
            </a:r>
            <a:r>
              <a:rPr lang="sl-SI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sr-Cyrl-RS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заштите</a:t>
            </a:r>
            <a:r>
              <a:rPr lang="sl-SI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sr-Cyrl-RS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личних</a:t>
            </a:r>
            <a:r>
              <a:rPr lang="sl-SI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sr-Cyrl-RS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података</a:t>
            </a:r>
            <a:endParaRPr lang="sl-SI" sz="2400" dirty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>
              <a:spcBef>
                <a:spcPct val="50000"/>
              </a:spcBef>
              <a:buFontTx/>
              <a:buChar char="-"/>
            </a:pPr>
            <a:r>
              <a:rPr lang="sr-Cyrl-RS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Компензација</a:t>
            </a:r>
            <a:endParaRPr lang="sl-SI" sz="2400" dirty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>
              <a:spcBef>
                <a:spcPct val="50000"/>
              </a:spcBef>
              <a:buFontTx/>
              <a:buChar char="-"/>
            </a:pPr>
            <a:r>
              <a:rPr lang="sr-Cyrl-RS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Изјава</a:t>
            </a:r>
            <a:r>
              <a:rPr lang="sl-SI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sr-Cyrl-RS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о</a:t>
            </a:r>
            <a:r>
              <a:rPr lang="sl-SI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sr-Cyrl-RS" sz="2400" dirty="0" err="1" smtClean="0">
                <a:solidFill>
                  <a:srgbClr val="000000"/>
                </a:solidFill>
                <a:latin typeface="Times New Roman" panose="02020603050405020304" pitchFamily="18" charset="0"/>
              </a:rPr>
              <a:t>добровољности</a:t>
            </a:r>
            <a:r>
              <a:rPr lang="sl-SI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sr-Cyrl-RS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учешћа</a:t>
            </a:r>
            <a:endParaRPr lang="sl-SI" sz="2400" dirty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>
              <a:spcBef>
                <a:spcPct val="50000"/>
              </a:spcBef>
              <a:buFontTx/>
              <a:buChar char="-"/>
            </a:pPr>
            <a:r>
              <a:rPr lang="sr-Cyrl-RS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Контакт</a:t>
            </a:r>
            <a:r>
              <a:rPr lang="sl-SI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sr-Cyrl-RS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са</a:t>
            </a:r>
            <a:r>
              <a:rPr lang="sl-SI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sr-Cyrl-RS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истраживачима</a:t>
            </a:r>
            <a:endParaRPr lang="sl-SI" sz="2400" dirty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>
              <a:spcBef>
                <a:spcPct val="50000"/>
              </a:spcBef>
              <a:buFontTx/>
              <a:buChar char="-"/>
            </a:pPr>
            <a:r>
              <a:rPr lang="sr-Cyrl-RS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Контакт</a:t>
            </a:r>
            <a:r>
              <a:rPr lang="sl-SI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sr-Cyrl-RS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са</a:t>
            </a:r>
            <a:r>
              <a:rPr lang="sl-SI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sr-Cyrl-RS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независним</a:t>
            </a:r>
            <a:r>
              <a:rPr lang="sl-SI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sr-Cyrl-RS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стручњаком</a:t>
            </a:r>
            <a:endParaRPr lang="sl-SI" sz="2400" dirty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>
              <a:spcBef>
                <a:spcPct val="50000"/>
              </a:spcBef>
              <a:buFontTx/>
              <a:buChar char="-"/>
            </a:pPr>
            <a:r>
              <a:rPr lang="sr-Cyrl-RS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Потписи</a:t>
            </a:r>
            <a:r>
              <a:rPr lang="sl-SI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sr-Cyrl-RS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пацијента</a:t>
            </a:r>
            <a:r>
              <a:rPr lang="sl-SI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sr-Cyrl-RS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и</a:t>
            </a:r>
            <a:r>
              <a:rPr lang="sl-SI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sr-Cyrl-RS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сведока</a:t>
            </a:r>
            <a:endParaRPr lang="en-US" sz="2400" dirty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555893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solidFill>
            <a:schemeClr val="bg1"/>
          </a:solidFill>
          <a:ln>
            <a:solidFill>
              <a:srgbClr val="FF33CC"/>
            </a:solidFill>
          </a:ln>
        </p:spPr>
        <p:txBody>
          <a:bodyPr/>
          <a:lstStyle/>
          <a:p>
            <a:pPr eaLnBrk="1" hangingPunct="1"/>
            <a:r>
              <a:rPr lang="ru-RU" sz="4000" dirty="0" smtClean="0"/>
              <a:t>ЗАДАЦИ</a:t>
            </a:r>
            <a:r>
              <a:rPr lang="sr-Latn-CS" sz="4000" dirty="0" smtClean="0"/>
              <a:t> </a:t>
            </a:r>
            <a:r>
              <a:rPr lang="ru-RU" sz="4000" dirty="0" smtClean="0"/>
              <a:t>ЕО</a:t>
            </a:r>
            <a:r>
              <a:rPr lang="sr-Latn-CS" sz="4000" dirty="0" smtClean="0"/>
              <a:t> </a:t>
            </a:r>
            <a:r>
              <a:rPr lang="ru-RU" sz="4000" dirty="0" smtClean="0"/>
              <a:t>СРБИЈЕ</a:t>
            </a:r>
            <a:endParaRPr lang="en-US" sz="4000" dirty="0" smtClean="0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541588"/>
            <a:ext cx="8229600" cy="3097212"/>
          </a:xfrm>
          <a:solidFill>
            <a:schemeClr val="bg1"/>
          </a:solidFill>
          <a:ln>
            <a:solidFill>
              <a:srgbClr val="FF33CC"/>
            </a:solidFill>
          </a:ln>
        </p:spPr>
        <p:txBody>
          <a:bodyPr/>
          <a:lstStyle/>
          <a:p>
            <a:pPr marL="0" indent="0" eaLnBrk="1" hangingPunct="1">
              <a:buNone/>
            </a:pPr>
            <a:endParaRPr lang="ru-RU" sz="2800" dirty="0" smtClean="0"/>
          </a:p>
          <a:p>
            <a:pPr marL="0" indent="0" eaLnBrk="1" hangingPunct="1">
              <a:buNone/>
            </a:pPr>
            <a:r>
              <a:rPr lang="ru-RU" sz="2800" dirty="0" smtClean="0"/>
              <a:t>Прати</a:t>
            </a:r>
            <a:r>
              <a:rPr lang="sr-Latn-CS" sz="2800" dirty="0" smtClean="0"/>
              <a:t> </a:t>
            </a:r>
            <a:r>
              <a:rPr lang="ru-RU" sz="2800" dirty="0" smtClean="0"/>
              <a:t>спровођење</a:t>
            </a:r>
            <a:r>
              <a:rPr lang="sr-Latn-CS" sz="2800" dirty="0" smtClean="0"/>
              <a:t> </a:t>
            </a:r>
            <a:r>
              <a:rPr lang="ru-RU" sz="2800" dirty="0" smtClean="0"/>
              <a:t>одлука</a:t>
            </a:r>
            <a:r>
              <a:rPr lang="sr-Latn-CS" sz="2800" dirty="0" smtClean="0"/>
              <a:t> </a:t>
            </a:r>
            <a:r>
              <a:rPr lang="ru-RU" sz="2800" dirty="0" smtClean="0"/>
              <a:t>и</a:t>
            </a:r>
            <a:r>
              <a:rPr lang="sr-Latn-CS" sz="2800" dirty="0" smtClean="0"/>
              <a:t> </a:t>
            </a:r>
            <a:r>
              <a:rPr lang="ru-RU" sz="2800" dirty="0" smtClean="0"/>
              <a:t>разматра</a:t>
            </a:r>
            <a:r>
              <a:rPr lang="sr-Latn-CS" sz="2800" dirty="0" smtClean="0"/>
              <a:t> </a:t>
            </a:r>
            <a:r>
              <a:rPr lang="ru-RU" sz="2800" dirty="0" smtClean="0"/>
              <a:t>стручна</a:t>
            </a:r>
            <a:r>
              <a:rPr lang="sr-Latn-CS" sz="2800" dirty="0" smtClean="0"/>
              <a:t> </a:t>
            </a:r>
            <a:r>
              <a:rPr lang="ru-RU" sz="2800" dirty="0" smtClean="0"/>
              <a:t>питања</a:t>
            </a:r>
            <a:r>
              <a:rPr lang="sr-Latn-CS" sz="2800" dirty="0" smtClean="0"/>
              <a:t> </a:t>
            </a:r>
            <a:r>
              <a:rPr lang="ru-RU" sz="2800" dirty="0" smtClean="0"/>
              <a:t>у</a:t>
            </a:r>
            <a:r>
              <a:rPr lang="sr-Latn-CS" sz="2800" dirty="0" smtClean="0"/>
              <a:t> </a:t>
            </a:r>
            <a:r>
              <a:rPr lang="ru-RU" sz="2800" dirty="0" smtClean="0"/>
              <a:t>вези</a:t>
            </a:r>
            <a:r>
              <a:rPr lang="sr-Latn-CS" sz="2800" dirty="0" smtClean="0"/>
              <a:t> </a:t>
            </a:r>
            <a:r>
              <a:rPr lang="ru-RU" sz="2800" dirty="0" smtClean="0"/>
              <a:t>са</a:t>
            </a:r>
            <a:r>
              <a:rPr lang="sr-Latn-CS" sz="2800" dirty="0" smtClean="0"/>
              <a:t> </a:t>
            </a:r>
            <a:r>
              <a:rPr lang="ru-RU" sz="2800" dirty="0" smtClean="0"/>
              <a:t>поступком</a:t>
            </a:r>
            <a:r>
              <a:rPr lang="sr-Latn-CS" sz="2800" dirty="0" smtClean="0"/>
              <a:t> </a:t>
            </a:r>
            <a:r>
              <a:rPr lang="ru-RU" sz="2800" dirty="0" smtClean="0"/>
              <a:t>узимања</a:t>
            </a:r>
            <a:r>
              <a:rPr lang="sr-Latn-CS" sz="2800" dirty="0" smtClean="0"/>
              <a:t> </a:t>
            </a:r>
            <a:r>
              <a:rPr lang="ru-RU" sz="2800" dirty="0" smtClean="0"/>
              <a:t>делова</a:t>
            </a:r>
            <a:r>
              <a:rPr lang="sr-Latn-CS" sz="2800" dirty="0" smtClean="0"/>
              <a:t> </a:t>
            </a:r>
            <a:r>
              <a:rPr lang="ru-RU" sz="2800" dirty="0" smtClean="0"/>
              <a:t>људског</a:t>
            </a:r>
            <a:r>
              <a:rPr lang="sr-Latn-CS" sz="2800" dirty="0" smtClean="0"/>
              <a:t> </a:t>
            </a:r>
            <a:r>
              <a:rPr lang="ru-RU" sz="2800" dirty="0" smtClean="0"/>
              <a:t>тела</a:t>
            </a:r>
            <a:r>
              <a:rPr lang="sr-Latn-CS" sz="2800" dirty="0" smtClean="0"/>
              <a:t> </a:t>
            </a:r>
            <a:r>
              <a:rPr lang="ru-RU" sz="2800" dirty="0" smtClean="0"/>
              <a:t>у</a:t>
            </a:r>
            <a:r>
              <a:rPr lang="sr-Latn-CS" sz="2800" dirty="0" smtClean="0"/>
              <a:t> </a:t>
            </a:r>
            <a:r>
              <a:rPr lang="ru-RU" sz="2800" dirty="0" smtClean="0"/>
              <a:t>медицинске</a:t>
            </a:r>
            <a:r>
              <a:rPr lang="sr-Latn-CS" sz="2800" dirty="0" smtClean="0"/>
              <a:t> </a:t>
            </a:r>
            <a:r>
              <a:rPr lang="ru-RU" sz="2800" dirty="0" smtClean="0"/>
              <a:t>и</a:t>
            </a:r>
            <a:r>
              <a:rPr lang="sr-Latn-CS" sz="2800" dirty="0" smtClean="0"/>
              <a:t> </a:t>
            </a:r>
            <a:r>
              <a:rPr lang="ru-RU" sz="2800" dirty="0" smtClean="0"/>
              <a:t>наставне</a:t>
            </a:r>
            <a:r>
              <a:rPr lang="sr-Latn-CS" sz="2800" dirty="0" smtClean="0"/>
              <a:t> </a:t>
            </a:r>
            <a:r>
              <a:rPr lang="ru-RU" sz="2800" dirty="0" smtClean="0"/>
              <a:t>сврхе</a:t>
            </a:r>
            <a:r>
              <a:rPr lang="sr-Latn-CS" sz="2800" dirty="0" smtClean="0"/>
              <a:t> </a:t>
            </a:r>
            <a:r>
              <a:rPr lang="ru-RU" sz="2800" dirty="0" smtClean="0"/>
              <a:t>у</a:t>
            </a:r>
            <a:r>
              <a:rPr lang="sr-Latn-CS" sz="2800" dirty="0" smtClean="0"/>
              <a:t> </a:t>
            </a:r>
            <a:r>
              <a:rPr lang="ru-RU" sz="2800" dirty="0" smtClean="0"/>
              <a:t>здравственим</a:t>
            </a:r>
            <a:r>
              <a:rPr lang="sr-Latn-CS" sz="2800" dirty="0" smtClean="0"/>
              <a:t> </a:t>
            </a:r>
            <a:r>
              <a:rPr lang="ru-RU" sz="2800" dirty="0" smtClean="0"/>
              <a:t>установама</a:t>
            </a:r>
            <a:r>
              <a:rPr lang="sr-Latn-CS" sz="2800" dirty="0" smtClean="0"/>
              <a:t>  </a:t>
            </a:r>
            <a:r>
              <a:rPr lang="ru-RU" sz="2800" dirty="0" smtClean="0"/>
              <a:t>на</a:t>
            </a:r>
            <a:r>
              <a:rPr lang="sr-Latn-CS" sz="2800" dirty="0" smtClean="0"/>
              <a:t> </a:t>
            </a:r>
            <a:r>
              <a:rPr lang="ru-RU" sz="2800" dirty="0" smtClean="0"/>
              <a:t>територији</a:t>
            </a:r>
            <a:r>
              <a:rPr lang="sr-Latn-CS" sz="2800" dirty="0" smtClean="0"/>
              <a:t> </a:t>
            </a:r>
            <a:r>
              <a:rPr lang="ru-RU" sz="2800" dirty="0" smtClean="0"/>
              <a:t>Републике</a:t>
            </a:r>
            <a:r>
              <a:rPr lang="sr-Latn-CS" sz="2800" dirty="0" smtClean="0"/>
              <a:t> </a:t>
            </a:r>
            <a:r>
              <a:rPr lang="ru-RU" sz="2800" dirty="0" smtClean="0"/>
              <a:t>у</a:t>
            </a:r>
            <a:r>
              <a:rPr lang="sr-Latn-CS" sz="2800" dirty="0" smtClean="0"/>
              <a:t>  </a:t>
            </a:r>
            <a:r>
              <a:rPr lang="ru-RU" sz="2800" dirty="0" smtClean="0"/>
              <a:t>складу</a:t>
            </a:r>
            <a:r>
              <a:rPr lang="sr-Latn-CS" sz="2800" dirty="0" smtClean="0"/>
              <a:t> </a:t>
            </a:r>
            <a:r>
              <a:rPr lang="ru-RU" sz="2800" dirty="0" smtClean="0"/>
              <a:t>са</a:t>
            </a:r>
            <a:r>
              <a:rPr lang="sr-Latn-CS" sz="2800" dirty="0" smtClean="0"/>
              <a:t> </a:t>
            </a:r>
            <a:r>
              <a:rPr lang="ru-RU" sz="2800" dirty="0" smtClean="0"/>
              <a:t>законом</a:t>
            </a:r>
            <a:endParaRPr lang="sr-Latn-CS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solidFill>
            <a:schemeClr val="bg1"/>
          </a:solidFill>
          <a:ln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r>
              <a:rPr lang="sr-Cyrl-RS" sz="2200" dirty="0" smtClean="0"/>
              <a:t>КОРИСТИ</a:t>
            </a:r>
            <a:r>
              <a:rPr lang="sl-SI" sz="2200" dirty="0" smtClean="0"/>
              <a:t> </a:t>
            </a:r>
            <a:r>
              <a:rPr lang="sr-Cyrl-RS" sz="2200" dirty="0" smtClean="0"/>
              <a:t>ПО</a:t>
            </a:r>
            <a:r>
              <a:rPr lang="sl-SI" sz="2200" dirty="0" smtClean="0"/>
              <a:t> </a:t>
            </a:r>
            <a:r>
              <a:rPr lang="sr-Cyrl-RS" sz="2200" dirty="0" smtClean="0"/>
              <a:t>ПАЦИЈЕНТА</a:t>
            </a:r>
            <a:r>
              <a:rPr lang="sl-SI" sz="2200" dirty="0" smtClean="0"/>
              <a:t> </a:t>
            </a:r>
            <a:endParaRPr lang="en-US" sz="2200" dirty="0"/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2362200"/>
            <a:ext cx="7772400" cy="4114800"/>
          </a:xfrm>
          <a:solidFill>
            <a:schemeClr val="bg1"/>
          </a:solidFill>
          <a:ln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r>
              <a:rPr lang="sr-Cyrl-RS" sz="2200" dirty="0" smtClean="0"/>
              <a:t>СВЕ</a:t>
            </a:r>
            <a:r>
              <a:rPr lang="sl-SI" sz="2200" dirty="0" smtClean="0"/>
              <a:t> </a:t>
            </a:r>
            <a:r>
              <a:rPr lang="sr-Cyrl-RS" sz="2200" dirty="0" smtClean="0"/>
              <a:t>потенцијалне</a:t>
            </a:r>
            <a:r>
              <a:rPr lang="sl-SI" sz="2200" dirty="0" smtClean="0"/>
              <a:t> </a:t>
            </a:r>
            <a:r>
              <a:rPr lang="sr-Cyrl-RS" sz="2200" dirty="0" smtClean="0"/>
              <a:t>користи</a:t>
            </a:r>
            <a:r>
              <a:rPr lang="sl-SI" sz="2200" dirty="0" smtClean="0"/>
              <a:t> </a:t>
            </a:r>
            <a:r>
              <a:rPr lang="sr-Cyrl-RS" sz="2200" dirty="0" smtClean="0"/>
              <a:t>по</a:t>
            </a:r>
            <a:r>
              <a:rPr lang="sl-SI" sz="2200" dirty="0" smtClean="0"/>
              <a:t> </a:t>
            </a:r>
            <a:r>
              <a:rPr lang="sr-Cyrl-RS" sz="2200" dirty="0" smtClean="0"/>
              <a:t>пацијента</a:t>
            </a:r>
            <a:r>
              <a:rPr lang="sl-SI" sz="2200" dirty="0" smtClean="0"/>
              <a:t> </a:t>
            </a:r>
            <a:r>
              <a:rPr lang="sr-Cyrl-RS" sz="2200" dirty="0" smtClean="0"/>
              <a:t>и</a:t>
            </a:r>
            <a:r>
              <a:rPr lang="sl-SI" sz="2200" dirty="0" smtClean="0"/>
              <a:t> </a:t>
            </a:r>
            <a:r>
              <a:rPr lang="sr-Cyrl-RS" sz="2200" dirty="0" smtClean="0"/>
              <a:t>друштво</a:t>
            </a:r>
            <a:r>
              <a:rPr lang="sl-SI" sz="2200" dirty="0" smtClean="0"/>
              <a:t> </a:t>
            </a:r>
            <a:r>
              <a:rPr lang="sr-Cyrl-RS" sz="2200" dirty="0" smtClean="0"/>
              <a:t>у</a:t>
            </a:r>
            <a:r>
              <a:rPr lang="sl-SI" sz="2200" dirty="0" smtClean="0"/>
              <a:t> </a:t>
            </a:r>
            <a:r>
              <a:rPr lang="sr-Cyrl-RS" sz="2200" dirty="0" smtClean="0"/>
              <a:t>целини</a:t>
            </a:r>
            <a:endParaRPr lang="sl-SI" sz="2200" dirty="0"/>
          </a:p>
          <a:p>
            <a:r>
              <a:rPr lang="sr-Cyrl-RS" sz="2200" dirty="0" smtClean="0"/>
              <a:t>НЕ</a:t>
            </a:r>
            <a:r>
              <a:rPr lang="sl-SI" sz="2200" dirty="0" smtClean="0"/>
              <a:t> </a:t>
            </a:r>
            <a:r>
              <a:rPr lang="sr-Cyrl-RS" sz="2200" dirty="0" smtClean="0"/>
              <a:t>СМЕ</a:t>
            </a:r>
            <a:r>
              <a:rPr lang="sl-SI" sz="2200" dirty="0" smtClean="0"/>
              <a:t> </a:t>
            </a:r>
            <a:r>
              <a:rPr lang="sr-Cyrl-RS" sz="2200" dirty="0" smtClean="0"/>
              <a:t>НИКАКО</a:t>
            </a:r>
            <a:r>
              <a:rPr lang="sl-SI" sz="2200" dirty="0" smtClean="0"/>
              <a:t> </a:t>
            </a:r>
            <a:r>
              <a:rPr lang="sr-Cyrl-RS" sz="2200" dirty="0" smtClean="0"/>
              <a:t>звучати</a:t>
            </a:r>
            <a:r>
              <a:rPr lang="sl-SI" sz="2200" dirty="0" smtClean="0"/>
              <a:t> </a:t>
            </a:r>
            <a:r>
              <a:rPr lang="sr-Cyrl-RS" sz="2200" dirty="0" smtClean="0"/>
              <a:t>као</a:t>
            </a:r>
            <a:r>
              <a:rPr lang="sl-SI" sz="2200" dirty="0" smtClean="0"/>
              <a:t> </a:t>
            </a:r>
            <a:r>
              <a:rPr lang="sr-Cyrl-RS" sz="2200" dirty="0" smtClean="0"/>
              <a:t>реклама</a:t>
            </a:r>
            <a:endParaRPr lang="sl-SI" sz="2200" dirty="0"/>
          </a:p>
          <a:p>
            <a:r>
              <a:rPr lang="sr-Cyrl-RS" sz="2200" dirty="0" smtClean="0"/>
              <a:t>АКО</a:t>
            </a:r>
            <a:r>
              <a:rPr lang="sl-SI" sz="2200" dirty="0" smtClean="0"/>
              <a:t> </a:t>
            </a:r>
            <a:r>
              <a:rPr lang="sr-Cyrl-RS" sz="2200" dirty="0" smtClean="0"/>
              <a:t>НЕМА</a:t>
            </a:r>
            <a:r>
              <a:rPr lang="sl-SI" sz="2200" dirty="0" smtClean="0"/>
              <a:t> </a:t>
            </a:r>
            <a:r>
              <a:rPr lang="sr-Cyrl-RS" sz="2200" dirty="0" smtClean="0"/>
              <a:t>користи</a:t>
            </a:r>
            <a:r>
              <a:rPr lang="sl-SI" sz="2200" dirty="0" smtClean="0"/>
              <a:t> </a:t>
            </a:r>
            <a:r>
              <a:rPr lang="sr-Cyrl-RS" sz="2200" dirty="0" smtClean="0"/>
              <a:t>по</a:t>
            </a:r>
            <a:r>
              <a:rPr lang="sl-SI" sz="2200" dirty="0" smtClean="0"/>
              <a:t> </a:t>
            </a:r>
            <a:r>
              <a:rPr lang="sr-Cyrl-RS" sz="2200" dirty="0" smtClean="0"/>
              <a:t>пацијента</a:t>
            </a:r>
            <a:r>
              <a:rPr lang="sl-SI" sz="2200" dirty="0" smtClean="0"/>
              <a:t> </a:t>
            </a:r>
            <a:r>
              <a:rPr lang="sr-Cyrl-RS" sz="2200" dirty="0" smtClean="0"/>
              <a:t>то</a:t>
            </a:r>
            <a:r>
              <a:rPr lang="sl-SI" sz="2200" dirty="0" smtClean="0"/>
              <a:t> </a:t>
            </a:r>
            <a:r>
              <a:rPr lang="sr-Cyrl-RS" sz="2200" dirty="0" smtClean="0"/>
              <a:t>треба</a:t>
            </a:r>
            <a:r>
              <a:rPr lang="sl-SI" sz="2200" dirty="0" smtClean="0"/>
              <a:t>  </a:t>
            </a:r>
            <a:r>
              <a:rPr lang="sr-Cyrl-RS" sz="2200" dirty="0" smtClean="0"/>
              <a:t>јасно</a:t>
            </a:r>
            <a:r>
              <a:rPr lang="sl-SI" sz="2200" dirty="0" smtClean="0"/>
              <a:t> </a:t>
            </a:r>
            <a:r>
              <a:rPr lang="sr-Cyrl-RS" sz="2200" dirty="0" smtClean="0"/>
              <a:t>рећи</a:t>
            </a:r>
            <a:r>
              <a:rPr lang="sl-SI" sz="2200" dirty="0" smtClean="0"/>
              <a:t> </a:t>
            </a:r>
            <a:r>
              <a:rPr lang="sr-Cyrl-RS" sz="2200" dirty="0" smtClean="0"/>
              <a:t>и</a:t>
            </a:r>
            <a:r>
              <a:rPr lang="sl-SI" sz="2200" dirty="0" smtClean="0"/>
              <a:t> </a:t>
            </a:r>
            <a:r>
              <a:rPr lang="sr-Cyrl-RS" sz="2200" dirty="0" smtClean="0"/>
              <a:t>истаћи</a:t>
            </a:r>
            <a:r>
              <a:rPr lang="sl-SI" sz="2200" dirty="0" smtClean="0"/>
              <a:t> </a:t>
            </a:r>
            <a:r>
              <a:rPr lang="sr-Cyrl-RS" sz="2200" dirty="0" smtClean="0"/>
              <a:t>корист</a:t>
            </a:r>
            <a:r>
              <a:rPr lang="sl-SI" sz="2200" dirty="0" smtClean="0"/>
              <a:t> </a:t>
            </a:r>
            <a:r>
              <a:rPr lang="sr-Cyrl-RS" sz="2200" dirty="0" smtClean="0"/>
              <a:t>за</a:t>
            </a:r>
            <a:r>
              <a:rPr lang="sl-SI" sz="2200" dirty="0" smtClean="0"/>
              <a:t> </a:t>
            </a:r>
            <a:r>
              <a:rPr lang="sr-Cyrl-RS" sz="2200" dirty="0" smtClean="0"/>
              <a:t>друштво</a:t>
            </a:r>
            <a:endParaRPr lang="sl-SI" sz="2200" dirty="0"/>
          </a:p>
          <a:p>
            <a:r>
              <a:rPr lang="sr-Cyrl-RS" sz="2200" dirty="0" smtClean="0"/>
              <a:t>АКО</a:t>
            </a:r>
            <a:r>
              <a:rPr lang="sl-SI" sz="2200" dirty="0" smtClean="0"/>
              <a:t> </a:t>
            </a:r>
            <a:r>
              <a:rPr lang="sr-Cyrl-RS" sz="2200" dirty="0" smtClean="0"/>
              <a:t>НЕМА</a:t>
            </a:r>
            <a:r>
              <a:rPr lang="sl-SI" sz="2200" dirty="0" smtClean="0"/>
              <a:t> </a:t>
            </a:r>
            <a:r>
              <a:rPr lang="sr-Cyrl-RS" sz="2200" dirty="0" smtClean="0"/>
              <a:t>КОРИСТИ</a:t>
            </a:r>
            <a:r>
              <a:rPr lang="sl-SI" sz="2200" dirty="0" smtClean="0"/>
              <a:t> </a:t>
            </a:r>
            <a:r>
              <a:rPr lang="sr-Cyrl-RS" sz="2200" dirty="0" smtClean="0"/>
              <a:t>НИ</a:t>
            </a:r>
            <a:r>
              <a:rPr lang="sl-SI" sz="2200" dirty="0" smtClean="0"/>
              <a:t> </a:t>
            </a:r>
            <a:r>
              <a:rPr lang="sr-Cyrl-RS" sz="2200" dirty="0" smtClean="0"/>
              <a:t>ЗА</a:t>
            </a:r>
            <a:r>
              <a:rPr lang="sl-SI" sz="2200" dirty="0" smtClean="0"/>
              <a:t> </a:t>
            </a:r>
            <a:r>
              <a:rPr lang="sr-Cyrl-RS" sz="2200" dirty="0" smtClean="0"/>
              <a:t>ДРУШТВО</a:t>
            </a:r>
            <a:r>
              <a:rPr lang="sl-SI" sz="2200" dirty="0" smtClean="0"/>
              <a:t> </a:t>
            </a:r>
            <a:r>
              <a:rPr lang="sr-Cyrl-RS" sz="2200" dirty="0" smtClean="0"/>
              <a:t>студију</a:t>
            </a:r>
            <a:r>
              <a:rPr lang="sl-SI" sz="2200" dirty="0" smtClean="0"/>
              <a:t> </a:t>
            </a:r>
            <a:r>
              <a:rPr lang="sr-Cyrl-RS" sz="2200" dirty="0" smtClean="0"/>
              <a:t>НЕ</a:t>
            </a:r>
            <a:r>
              <a:rPr lang="sl-SI" sz="2200" dirty="0" smtClean="0"/>
              <a:t> </a:t>
            </a:r>
            <a:r>
              <a:rPr lang="sr-Cyrl-RS" sz="2200" dirty="0" smtClean="0"/>
              <a:t>ТРЕБА</a:t>
            </a:r>
            <a:r>
              <a:rPr lang="sl-SI" sz="2200" dirty="0" smtClean="0"/>
              <a:t> </a:t>
            </a:r>
            <a:r>
              <a:rPr lang="sr-Cyrl-RS" sz="2200" dirty="0" smtClean="0"/>
              <a:t>одобрити</a:t>
            </a:r>
            <a:r>
              <a:rPr lang="sl-SI" sz="2200" dirty="0" smtClean="0"/>
              <a:t> </a:t>
            </a: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712959872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ChangeArrowheads="1"/>
          </p:cNvSpPr>
          <p:nvPr/>
        </p:nvSpPr>
        <p:spPr bwMode="auto">
          <a:xfrm>
            <a:off x="990600" y="147638"/>
            <a:ext cx="7772400" cy="6555641"/>
          </a:xfrm>
          <a:prstGeom prst="rect">
            <a:avLst/>
          </a:prstGeom>
          <a:solidFill>
            <a:schemeClr val="bg1"/>
          </a:solidFill>
          <a:ln w="9525">
            <a:solidFill>
              <a:schemeClr val="accent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-"/>
            </a:pPr>
            <a:r>
              <a:rPr lang="sr-Cyrl-RS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Назив</a:t>
            </a:r>
            <a:r>
              <a:rPr lang="sl-SI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sr-Cyrl-RS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информације</a:t>
            </a:r>
            <a:r>
              <a:rPr lang="sl-SI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sr-Cyrl-RS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за</a:t>
            </a:r>
            <a:r>
              <a:rPr lang="sl-SI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sr-Cyrl-RS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пацијенте</a:t>
            </a:r>
            <a:endParaRPr lang="sl-SI" sz="2400" dirty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>
              <a:spcBef>
                <a:spcPct val="50000"/>
              </a:spcBef>
              <a:buFontTx/>
              <a:buChar char="-"/>
            </a:pPr>
            <a:r>
              <a:rPr lang="sr-Cyrl-RS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Уводни</a:t>
            </a:r>
            <a:r>
              <a:rPr lang="sl-SI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sr-Cyrl-RS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део</a:t>
            </a:r>
            <a:endParaRPr lang="sl-SI" sz="2400" dirty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>
              <a:spcBef>
                <a:spcPct val="50000"/>
              </a:spcBef>
              <a:buFontTx/>
              <a:buChar char="-"/>
            </a:pPr>
            <a:r>
              <a:rPr lang="sr-Cyrl-RS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Процедуре</a:t>
            </a:r>
            <a:r>
              <a:rPr lang="sl-SI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sr-Cyrl-RS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којима ће бити</a:t>
            </a:r>
            <a:r>
              <a:rPr lang="sl-SI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sr-Cyrl-RS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пацијент</a:t>
            </a:r>
            <a:r>
              <a:rPr lang="sl-SI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sr-Cyrl-RS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подвргнут</a:t>
            </a:r>
            <a:endParaRPr lang="sl-SI" sz="2400" dirty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>
              <a:spcBef>
                <a:spcPct val="50000"/>
              </a:spcBef>
              <a:buFontTx/>
              <a:buChar char="-"/>
            </a:pPr>
            <a:r>
              <a:rPr lang="sr-Cyrl-RS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Ризици</a:t>
            </a:r>
            <a:r>
              <a:rPr lang="sl-SI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sr-Cyrl-RS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и</a:t>
            </a:r>
            <a:r>
              <a:rPr lang="sl-SI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sr-Cyrl-RS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непријатности</a:t>
            </a:r>
            <a:r>
              <a:rPr lang="sl-SI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sr-Cyrl-RS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који</a:t>
            </a:r>
            <a:r>
              <a:rPr lang="sl-SI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sr-Cyrl-RS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се</a:t>
            </a:r>
            <a:r>
              <a:rPr lang="sl-SI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sr-Cyrl-RS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могу</a:t>
            </a:r>
            <a:r>
              <a:rPr lang="sl-SI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sr-Cyrl-RS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очекивати</a:t>
            </a:r>
            <a:endParaRPr lang="sl-SI" sz="2400" dirty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>
              <a:spcBef>
                <a:spcPct val="50000"/>
              </a:spcBef>
              <a:buFontTx/>
              <a:buChar char="-"/>
            </a:pPr>
            <a:r>
              <a:rPr lang="sr-Cyrl-RS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Користи</a:t>
            </a:r>
            <a:r>
              <a:rPr lang="sl-SI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sr-Cyrl-RS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по</a:t>
            </a:r>
            <a:r>
              <a:rPr lang="sl-SI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sr-Cyrl-RS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пацијента</a:t>
            </a:r>
            <a:r>
              <a:rPr lang="sl-SI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endParaRPr lang="sl-SI" sz="2400" dirty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>
              <a:spcBef>
                <a:spcPct val="50000"/>
              </a:spcBef>
              <a:buFontTx/>
              <a:buChar char="-"/>
            </a:pPr>
            <a:r>
              <a:rPr lang="sr-Cyrl-RS" sz="2400" b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Постојање</a:t>
            </a:r>
            <a:r>
              <a:rPr lang="sl-SI" sz="2400" b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sr-Cyrl-RS" sz="2400" b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алтернативних</a:t>
            </a:r>
            <a:r>
              <a:rPr lang="sl-SI" sz="2400" b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sr-Cyrl-RS" sz="2400" b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третмана</a:t>
            </a:r>
            <a:endParaRPr lang="sl-SI" sz="2400" b="1" dirty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>
              <a:spcBef>
                <a:spcPct val="50000"/>
              </a:spcBef>
              <a:buFontTx/>
              <a:buChar char="-"/>
            </a:pPr>
            <a:r>
              <a:rPr lang="sr-Cyrl-RS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Начин</a:t>
            </a:r>
            <a:r>
              <a:rPr lang="sl-SI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sr-Cyrl-RS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обезбеђења</a:t>
            </a:r>
            <a:r>
              <a:rPr lang="sl-SI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sr-Cyrl-RS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заштите</a:t>
            </a:r>
            <a:r>
              <a:rPr lang="sl-SI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sr-Cyrl-RS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личних</a:t>
            </a:r>
            <a:r>
              <a:rPr lang="sl-SI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sr-Cyrl-RS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података</a:t>
            </a:r>
            <a:endParaRPr lang="sl-SI" sz="2400" dirty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>
              <a:spcBef>
                <a:spcPct val="50000"/>
              </a:spcBef>
              <a:buFontTx/>
              <a:buChar char="-"/>
            </a:pPr>
            <a:r>
              <a:rPr lang="sr-Cyrl-RS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Компензација</a:t>
            </a:r>
            <a:endParaRPr lang="sl-SI" sz="2400" dirty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>
              <a:spcBef>
                <a:spcPct val="50000"/>
              </a:spcBef>
              <a:buFontTx/>
              <a:buChar char="-"/>
            </a:pPr>
            <a:r>
              <a:rPr lang="sr-Cyrl-RS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Изјава</a:t>
            </a:r>
            <a:r>
              <a:rPr lang="sl-SI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sr-Cyrl-RS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о</a:t>
            </a:r>
            <a:r>
              <a:rPr lang="sl-SI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sr-Cyrl-RS" sz="2400" dirty="0" err="1" smtClean="0">
                <a:solidFill>
                  <a:srgbClr val="000000"/>
                </a:solidFill>
                <a:latin typeface="Times New Roman" panose="02020603050405020304" pitchFamily="18" charset="0"/>
              </a:rPr>
              <a:t>добровољности</a:t>
            </a:r>
            <a:r>
              <a:rPr lang="sl-SI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sr-Cyrl-RS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учешћа</a:t>
            </a:r>
            <a:endParaRPr lang="sl-SI" sz="2400" dirty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>
              <a:spcBef>
                <a:spcPct val="50000"/>
              </a:spcBef>
              <a:buFontTx/>
              <a:buChar char="-"/>
            </a:pPr>
            <a:r>
              <a:rPr lang="sr-Cyrl-RS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Контакт</a:t>
            </a:r>
            <a:r>
              <a:rPr lang="sl-SI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sr-Cyrl-RS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са</a:t>
            </a:r>
            <a:r>
              <a:rPr lang="sl-SI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sr-Cyrl-RS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истраживачима</a:t>
            </a:r>
            <a:endParaRPr lang="sl-SI" sz="2400" dirty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>
              <a:spcBef>
                <a:spcPct val="50000"/>
              </a:spcBef>
              <a:buFontTx/>
              <a:buChar char="-"/>
            </a:pPr>
            <a:r>
              <a:rPr lang="sr-Cyrl-RS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Контакт</a:t>
            </a:r>
            <a:r>
              <a:rPr lang="sl-SI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sr-Cyrl-RS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са</a:t>
            </a:r>
            <a:r>
              <a:rPr lang="sl-SI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sr-Cyrl-RS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независним</a:t>
            </a:r>
            <a:r>
              <a:rPr lang="sl-SI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sr-Cyrl-RS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стручњаком</a:t>
            </a:r>
            <a:endParaRPr lang="sl-SI" sz="2400" dirty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>
              <a:spcBef>
                <a:spcPct val="50000"/>
              </a:spcBef>
              <a:buFontTx/>
              <a:buChar char="-"/>
            </a:pPr>
            <a:r>
              <a:rPr lang="sr-Cyrl-RS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Потписи</a:t>
            </a:r>
            <a:r>
              <a:rPr lang="sl-SI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sr-Cyrl-RS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пацијента</a:t>
            </a:r>
            <a:r>
              <a:rPr lang="sl-SI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sr-Cyrl-RS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и</a:t>
            </a:r>
            <a:r>
              <a:rPr lang="sl-SI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sr-Cyrl-RS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сведока</a:t>
            </a:r>
            <a:endParaRPr lang="en-US" sz="2400" dirty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53881785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solidFill>
            <a:schemeClr val="bg1"/>
          </a:solidFill>
          <a:ln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r>
              <a:rPr lang="sr-Cyrl-RS" sz="2200" dirty="0" smtClean="0"/>
              <a:t>АЛТЕРНАТИВНИ</a:t>
            </a:r>
            <a:r>
              <a:rPr lang="sl-SI" sz="2200" dirty="0" smtClean="0"/>
              <a:t> </a:t>
            </a:r>
            <a:r>
              <a:rPr lang="sr-Cyrl-RS" sz="2200" dirty="0" smtClean="0"/>
              <a:t>ТРЕТМАНИ</a:t>
            </a:r>
            <a:r>
              <a:rPr lang="sl-SI" sz="2200" dirty="0" smtClean="0"/>
              <a:t> </a:t>
            </a:r>
            <a:endParaRPr lang="en-US" sz="2200" dirty="0"/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3124200"/>
            <a:ext cx="7772400" cy="2895600"/>
          </a:xfrm>
          <a:solidFill>
            <a:schemeClr val="bg1"/>
          </a:solidFill>
          <a:ln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r>
              <a:rPr lang="sr-Cyrl-RS" sz="2200" dirty="0" smtClean="0"/>
              <a:t>Навести</a:t>
            </a:r>
            <a:r>
              <a:rPr lang="sl-SI" sz="2200" dirty="0" smtClean="0"/>
              <a:t> </a:t>
            </a:r>
            <a:r>
              <a:rPr lang="sr-Cyrl-RS" sz="2200" dirty="0" smtClean="0"/>
              <a:t>све</a:t>
            </a:r>
            <a:r>
              <a:rPr lang="sl-SI" sz="2200" dirty="0" smtClean="0"/>
              <a:t> </a:t>
            </a:r>
            <a:r>
              <a:rPr lang="sr-Cyrl-RS" sz="2200" dirty="0" smtClean="0"/>
              <a:t>алтернативне</a:t>
            </a:r>
            <a:r>
              <a:rPr lang="sl-SI" sz="2200" dirty="0" smtClean="0"/>
              <a:t> </a:t>
            </a:r>
            <a:r>
              <a:rPr lang="sr-Cyrl-RS" sz="2200" dirty="0" smtClean="0"/>
              <a:t>опције</a:t>
            </a:r>
            <a:r>
              <a:rPr lang="sl-SI" sz="2200" dirty="0" smtClean="0"/>
              <a:t> </a:t>
            </a:r>
            <a:r>
              <a:rPr lang="sr-Cyrl-RS" sz="2200" dirty="0" smtClean="0"/>
              <a:t>лечења</a:t>
            </a:r>
            <a:r>
              <a:rPr lang="sl-SI" sz="2200" dirty="0" smtClean="0"/>
              <a:t> </a:t>
            </a:r>
            <a:r>
              <a:rPr lang="sr-Cyrl-RS" sz="2200" dirty="0" smtClean="0"/>
              <a:t>које</a:t>
            </a:r>
            <a:r>
              <a:rPr lang="sl-SI" sz="2200" dirty="0" smtClean="0"/>
              <a:t> </a:t>
            </a:r>
            <a:r>
              <a:rPr lang="sr-Cyrl-RS" sz="2200" dirty="0" smtClean="0"/>
              <a:t>пацијент</a:t>
            </a:r>
            <a:r>
              <a:rPr lang="sl-SI" sz="2200" dirty="0" smtClean="0"/>
              <a:t> </a:t>
            </a:r>
            <a:r>
              <a:rPr lang="sr-Cyrl-RS" sz="2200" dirty="0" smtClean="0"/>
              <a:t>има</a:t>
            </a:r>
            <a:r>
              <a:rPr lang="sl-SI" sz="2200" dirty="0" smtClean="0"/>
              <a:t> </a:t>
            </a:r>
            <a:r>
              <a:rPr lang="sr-Cyrl-RS" sz="2200" dirty="0" smtClean="0"/>
              <a:t>ако</a:t>
            </a:r>
            <a:r>
              <a:rPr lang="sl-SI" sz="2200" dirty="0" smtClean="0"/>
              <a:t> </a:t>
            </a:r>
            <a:r>
              <a:rPr lang="sr-Cyrl-RS" sz="2200" dirty="0" smtClean="0"/>
              <a:t>не</a:t>
            </a:r>
            <a:r>
              <a:rPr lang="sl-SI" sz="2200" dirty="0" smtClean="0"/>
              <a:t> </a:t>
            </a:r>
            <a:r>
              <a:rPr lang="sr-Cyrl-RS" sz="2200" dirty="0" smtClean="0"/>
              <a:t>учествује</a:t>
            </a:r>
            <a:r>
              <a:rPr lang="sl-SI" sz="2200" dirty="0" smtClean="0"/>
              <a:t> </a:t>
            </a:r>
            <a:r>
              <a:rPr lang="sr-Cyrl-RS" sz="2200" dirty="0" smtClean="0"/>
              <a:t>у</a:t>
            </a:r>
            <a:r>
              <a:rPr lang="sl-SI" sz="2200" dirty="0" smtClean="0"/>
              <a:t> </a:t>
            </a:r>
            <a:r>
              <a:rPr lang="sr-Cyrl-RS" sz="2200" dirty="0" smtClean="0"/>
              <a:t>студији</a:t>
            </a:r>
            <a:r>
              <a:rPr lang="sl-SI" sz="2200" dirty="0" smtClean="0"/>
              <a:t> </a:t>
            </a:r>
            <a:endParaRPr lang="sl-SI" sz="2200" dirty="0"/>
          </a:p>
          <a:p>
            <a:r>
              <a:rPr lang="sr-Cyrl-RS" sz="2200" dirty="0" smtClean="0"/>
              <a:t>Само</a:t>
            </a:r>
            <a:r>
              <a:rPr lang="sl-SI" sz="2200" dirty="0" smtClean="0"/>
              <a:t> </a:t>
            </a:r>
            <a:r>
              <a:rPr lang="sr-Cyrl-RS" sz="2200" dirty="0" smtClean="0"/>
              <a:t>ако</a:t>
            </a:r>
            <a:r>
              <a:rPr lang="sl-SI" sz="2200" dirty="0" smtClean="0"/>
              <a:t> </a:t>
            </a:r>
            <a:r>
              <a:rPr lang="sr-Cyrl-RS" sz="2200" dirty="0" smtClean="0"/>
              <a:t>има</a:t>
            </a:r>
            <a:r>
              <a:rPr lang="sl-SI" sz="2200" dirty="0" smtClean="0"/>
              <a:t> </a:t>
            </a:r>
            <a:r>
              <a:rPr lang="sr-Cyrl-RS" sz="2200" dirty="0" smtClean="0"/>
              <a:t>увид</a:t>
            </a:r>
            <a:r>
              <a:rPr lang="sl-SI" sz="2200" dirty="0" smtClean="0"/>
              <a:t> </a:t>
            </a:r>
            <a:r>
              <a:rPr lang="sr-Cyrl-RS" sz="2200" dirty="0" smtClean="0"/>
              <a:t>у</a:t>
            </a:r>
            <a:r>
              <a:rPr lang="sl-SI" sz="2200" dirty="0" smtClean="0"/>
              <a:t> </a:t>
            </a:r>
            <a:r>
              <a:rPr lang="sr-Cyrl-RS" sz="2200" dirty="0" smtClean="0"/>
              <a:t>све</a:t>
            </a:r>
            <a:r>
              <a:rPr lang="sl-SI" sz="2200" dirty="0" smtClean="0"/>
              <a:t> </a:t>
            </a:r>
            <a:r>
              <a:rPr lang="sr-Cyrl-RS" sz="2200" dirty="0" smtClean="0"/>
              <a:t>могућности</a:t>
            </a:r>
            <a:r>
              <a:rPr lang="sl-SI" sz="2200" dirty="0" smtClean="0"/>
              <a:t> </a:t>
            </a:r>
            <a:r>
              <a:rPr lang="sr-Cyrl-RS" sz="2200" dirty="0" smtClean="0"/>
              <a:t>пацијент</a:t>
            </a:r>
            <a:r>
              <a:rPr lang="sl-SI" sz="2200" dirty="0" smtClean="0"/>
              <a:t> </a:t>
            </a:r>
            <a:r>
              <a:rPr lang="sr-Cyrl-RS" sz="2200" dirty="0" smtClean="0"/>
              <a:t>може</a:t>
            </a:r>
            <a:r>
              <a:rPr lang="sl-SI" sz="2200" dirty="0" smtClean="0"/>
              <a:t> </a:t>
            </a:r>
            <a:r>
              <a:rPr lang="sr-Cyrl-RS" sz="2200" dirty="0" smtClean="0"/>
              <a:t>проценити</a:t>
            </a:r>
            <a:r>
              <a:rPr lang="sl-SI" sz="2200" dirty="0" smtClean="0"/>
              <a:t> </a:t>
            </a:r>
            <a:r>
              <a:rPr lang="sr-Cyrl-RS" sz="2200" dirty="0" smtClean="0"/>
              <a:t>однос</a:t>
            </a:r>
            <a:r>
              <a:rPr lang="sl-SI" sz="2200" dirty="0" smtClean="0"/>
              <a:t> </a:t>
            </a:r>
            <a:r>
              <a:rPr lang="sr-Cyrl-RS" sz="2200" dirty="0" smtClean="0"/>
              <a:t>користи</a:t>
            </a:r>
            <a:r>
              <a:rPr lang="sl-SI" sz="2200" dirty="0" smtClean="0"/>
              <a:t> </a:t>
            </a:r>
            <a:r>
              <a:rPr lang="sr-Cyrl-RS" sz="2200" dirty="0" smtClean="0"/>
              <a:t>и</a:t>
            </a:r>
            <a:r>
              <a:rPr lang="sl-SI" sz="2200" dirty="0" smtClean="0"/>
              <a:t> </a:t>
            </a:r>
            <a:r>
              <a:rPr lang="sr-Cyrl-RS" sz="2200" dirty="0" smtClean="0"/>
              <a:t>ризика</a:t>
            </a:r>
            <a:r>
              <a:rPr lang="sl-SI" sz="2200" dirty="0" smtClean="0"/>
              <a:t> </a:t>
            </a:r>
            <a:r>
              <a:rPr lang="sr-Cyrl-RS" sz="2200" dirty="0" smtClean="0"/>
              <a:t>који</a:t>
            </a:r>
            <a:r>
              <a:rPr lang="sl-SI" sz="2200" dirty="0" smtClean="0"/>
              <a:t> </a:t>
            </a:r>
            <a:r>
              <a:rPr lang="sr-Cyrl-RS" sz="2200" dirty="0" smtClean="0"/>
              <a:t>носи</a:t>
            </a:r>
            <a:r>
              <a:rPr lang="sl-SI" sz="2200" dirty="0" smtClean="0"/>
              <a:t> </a:t>
            </a:r>
            <a:r>
              <a:rPr lang="sr-Cyrl-RS" sz="2200" dirty="0" smtClean="0"/>
              <a:t>учешће</a:t>
            </a:r>
            <a:r>
              <a:rPr lang="sl-SI" sz="2200" dirty="0" smtClean="0"/>
              <a:t> </a:t>
            </a:r>
            <a:r>
              <a:rPr lang="sr-Cyrl-RS" sz="2200" dirty="0" smtClean="0"/>
              <a:t>у</a:t>
            </a:r>
            <a:r>
              <a:rPr lang="sl-SI" sz="2200" dirty="0" smtClean="0"/>
              <a:t> </a:t>
            </a:r>
            <a:r>
              <a:rPr lang="sr-Cyrl-RS" sz="2200" dirty="0" smtClean="0"/>
              <a:t>студији</a:t>
            </a: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4180911742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ChangeArrowheads="1"/>
          </p:cNvSpPr>
          <p:nvPr/>
        </p:nvSpPr>
        <p:spPr bwMode="auto">
          <a:xfrm>
            <a:off x="685800" y="147638"/>
            <a:ext cx="7620000" cy="6555641"/>
          </a:xfrm>
          <a:prstGeom prst="rect">
            <a:avLst/>
          </a:prstGeom>
          <a:solidFill>
            <a:schemeClr val="bg1"/>
          </a:solidFill>
          <a:ln w="9525">
            <a:solidFill>
              <a:schemeClr val="accent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-"/>
            </a:pPr>
            <a:r>
              <a:rPr lang="sr-Cyrl-RS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Назив</a:t>
            </a:r>
            <a:r>
              <a:rPr lang="sl-SI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sr-Cyrl-RS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информације</a:t>
            </a:r>
            <a:r>
              <a:rPr lang="sl-SI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sr-Cyrl-RS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за</a:t>
            </a:r>
            <a:r>
              <a:rPr lang="sl-SI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sr-Cyrl-RS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пацијенте</a:t>
            </a:r>
            <a:endParaRPr lang="sl-SI" sz="2400" dirty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>
              <a:spcBef>
                <a:spcPct val="50000"/>
              </a:spcBef>
              <a:buFontTx/>
              <a:buChar char="-"/>
            </a:pPr>
            <a:r>
              <a:rPr lang="sr-Cyrl-RS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Уводни</a:t>
            </a:r>
            <a:r>
              <a:rPr lang="sl-SI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sr-Cyrl-RS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део</a:t>
            </a:r>
            <a:endParaRPr lang="sl-SI" sz="2400" dirty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>
              <a:spcBef>
                <a:spcPct val="50000"/>
              </a:spcBef>
              <a:buFontTx/>
              <a:buChar char="-"/>
            </a:pPr>
            <a:r>
              <a:rPr lang="sr-Cyrl-RS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Процедуре</a:t>
            </a:r>
            <a:r>
              <a:rPr lang="sl-SI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sr-Cyrl-RS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којима ће бити</a:t>
            </a:r>
            <a:r>
              <a:rPr lang="sl-SI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sr-Cyrl-RS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пацијент</a:t>
            </a:r>
            <a:r>
              <a:rPr lang="sl-SI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sr-Cyrl-RS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подвргнут</a:t>
            </a:r>
            <a:endParaRPr lang="sl-SI" sz="2400" dirty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>
              <a:spcBef>
                <a:spcPct val="50000"/>
              </a:spcBef>
              <a:buFontTx/>
              <a:buChar char="-"/>
            </a:pPr>
            <a:r>
              <a:rPr lang="sr-Cyrl-RS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Ризици</a:t>
            </a:r>
            <a:r>
              <a:rPr lang="sl-SI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sr-Cyrl-RS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и</a:t>
            </a:r>
            <a:r>
              <a:rPr lang="sl-SI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sr-Cyrl-RS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непријатности</a:t>
            </a:r>
            <a:r>
              <a:rPr lang="sl-SI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sr-Cyrl-RS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који</a:t>
            </a:r>
            <a:r>
              <a:rPr lang="sl-SI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sr-Cyrl-RS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се</a:t>
            </a:r>
            <a:r>
              <a:rPr lang="sl-SI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sr-Cyrl-RS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могу</a:t>
            </a:r>
            <a:r>
              <a:rPr lang="sl-SI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sr-Cyrl-RS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очекивати</a:t>
            </a:r>
            <a:endParaRPr lang="sl-SI" sz="2400" dirty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>
              <a:spcBef>
                <a:spcPct val="50000"/>
              </a:spcBef>
              <a:buFontTx/>
              <a:buChar char="-"/>
            </a:pPr>
            <a:r>
              <a:rPr lang="sr-Cyrl-RS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Користи</a:t>
            </a:r>
            <a:r>
              <a:rPr lang="sl-SI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sr-Cyrl-RS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по</a:t>
            </a:r>
            <a:r>
              <a:rPr lang="sl-SI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sr-Cyrl-RS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пацијента</a:t>
            </a:r>
            <a:r>
              <a:rPr lang="sl-SI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endParaRPr lang="sl-SI" sz="2400" dirty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>
              <a:spcBef>
                <a:spcPct val="50000"/>
              </a:spcBef>
              <a:buFontTx/>
              <a:buChar char="-"/>
            </a:pPr>
            <a:r>
              <a:rPr lang="sr-Cyrl-RS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Постојање</a:t>
            </a:r>
            <a:r>
              <a:rPr lang="sl-SI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sr-Cyrl-RS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алтернативних</a:t>
            </a:r>
            <a:r>
              <a:rPr lang="sl-SI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sr-Cyrl-RS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третмана</a:t>
            </a:r>
            <a:endParaRPr lang="sl-SI" sz="2400" dirty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>
              <a:spcBef>
                <a:spcPct val="50000"/>
              </a:spcBef>
              <a:buFontTx/>
              <a:buChar char="-"/>
            </a:pPr>
            <a:r>
              <a:rPr lang="sr-Cyrl-RS" sz="2400" b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Начин</a:t>
            </a:r>
            <a:r>
              <a:rPr lang="sl-SI" sz="2400" b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sr-Cyrl-RS" sz="2400" b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обезбеђења</a:t>
            </a:r>
            <a:r>
              <a:rPr lang="sl-SI" sz="2400" b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sr-Cyrl-RS" sz="2400" b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заштите</a:t>
            </a:r>
            <a:r>
              <a:rPr lang="sl-SI" sz="2400" b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sr-Cyrl-RS" sz="2400" b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личних</a:t>
            </a:r>
            <a:r>
              <a:rPr lang="sl-SI" sz="2400" b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sr-Cyrl-RS" sz="2400" b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података</a:t>
            </a:r>
            <a:endParaRPr lang="sl-SI" sz="2400" b="1" dirty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>
              <a:spcBef>
                <a:spcPct val="50000"/>
              </a:spcBef>
              <a:buFontTx/>
              <a:buChar char="-"/>
            </a:pPr>
            <a:r>
              <a:rPr lang="sr-Cyrl-RS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Компензација</a:t>
            </a:r>
            <a:endParaRPr lang="sl-SI" sz="2400" dirty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>
              <a:spcBef>
                <a:spcPct val="50000"/>
              </a:spcBef>
              <a:buFontTx/>
              <a:buChar char="-"/>
            </a:pPr>
            <a:r>
              <a:rPr lang="sr-Cyrl-RS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Изјава</a:t>
            </a:r>
            <a:r>
              <a:rPr lang="sl-SI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sr-Cyrl-RS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о</a:t>
            </a:r>
            <a:r>
              <a:rPr lang="sl-SI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sr-Cyrl-RS" sz="2400" dirty="0" err="1" smtClean="0">
                <a:solidFill>
                  <a:srgbClr val="000000"/>
                </a:solidFill>
                <a:latin typeface="Times New Roman" panose="02020603050405020304" pitchFamily="18" charset="0"/>
              </a:rPr>
              <a:t>добровољности</a:t>
            </a:r>
            <a:r>
              <a:rPr lang="sl-SI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sr-Cyrl-RS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учешћа</a:t>
            </a:r>
            <a:endParaRPr lang="sl-SI" sz="2400" dirty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>
              <a:spcBef>
                <a:spcPct val="50000"/>
              </a:spcBef>
              <a:buFontTx/>
              <a:buChar char="-"/>
            </a:pPr>
            <a:r>
              <a:rPr lang="sr-Cyrl-RS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Контакт</a:t>
            </a:r>
            <a:r>
              <a:rPr lang="sl-SI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sr-Cyrl-RS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са</a:t>
            </a:r>
            <a:r>
              <a:rPr lang="sl-SI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sr-Cyrl-RS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истраживачима</a:t>
            </a:r>
            <a:endParaRPr lang="sl-SI" sz="2400" dirty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>
              <a:spcBef>
                <a:spcPct val="50000"/>
              </a:spcBef>
              <a:buFontTx/>
              <a:buChar char="-"/>
            </a:pPr>
            <a:r>
              <a:rPr lang="sr-Cyrl-RS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Контакт</a:t>
            </a:r>
            <a:r>
              <a:rPr lang="sl-SI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sr-Cyrl-RS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са</a:t>
            </a:r>
            <a:r>
              <a:rPr lang="sl-SI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sr-Cyrl-RS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независним</a:t>
            </a:r>
            <a:r>
              <a:rPr lang="sl-SI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sr-Cyrl-RS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стручњаком</a:t>
            </a:r>
            <a:endParaRPr lang="sl-SI" sz="2400" dirty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>
              <a:spcBef>
                <a:spcPct val="50000"/>
              </a:spcBef>
              <a:buFontTx/>
              <a:buChar char="-"/>
            </a:pPr>
            <a:r>
              <a:rPr lang="sr-Cyrl-RS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Потписи</a:t>
            </a:r>
            <a:r>
              <a:rPr lang="sl-SI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sr-Cyrl-RS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пацијента</a:t>
            </a:r>
            <a:r>
              <a:rPr lang="sl-SI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sr-Cyrl-RS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и</a:t>
            </a:r>
            <a:r>
              <a:rPr lang="sl-SI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sr-Cyrl-RS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сведока</a:t>
            </a:r>
            <a:endParaRPr lang="en-US" sz="2400" dirty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74749715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772400" cy="1447800"/>
          </a:xfrm>
          <a:solidFill>
            <a:schemeClr val="bg1"/>
          </a:solidFill>
          <a:ln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r>
              <a:rPr lang="sr-Cyrl-RS" sz="2200" dirty="0" smtClean="0"/>
              <a:t>ОБЕЗБЕЂЕЊЕ</a:t>
            </a:r>
            <a:r>
              <a:rPr lang="sl-SI" sz="2200" dirty="0" smtClean="0"/>
              <a:t> </a:t>
            </a:r>
            <a:r>
              <a:rPr lang="sr-Cyrl-RS" sz="2200" dirty="0" smtClean="0"/>
              <a:t>ЛИЧНИН</a:t>
            </a:r>
            <a:r>
              <a:rPr lang="sl-SI" sz="2200" dirty="0" smtClean="0"/>
              <a:t> </a:t>
            </a:r>
            <a:r>
              <a:rPr lang="sr-Cyrl-RS" sz="2200" dirty="0" smtClean="0"/>
              <a:t>ПОДАТАКА</a:t>
            </a:r>
            <a:r>
              <a:rPr lang="sl-SI" sz="2200" dirty="0" smtClean="0"/>
              <a:t> </a:t>
            </a:r>
            <a:endParaRPr lang="en-US" sz="2200" dirty="0"/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3276600"/>
            <a:ext cx="7772400" cy="2819400"/>
          </a:xfrm>
          <a:solidFill>
            <a:schemeClr val="bg1"/>
          </a:solidFill>
          <a:ln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r>
              <a:rPr lang="sr-Cyrl-RS" sz="2200" dirty="0" smtClean="0"/>
              <a:t>Јасно</a:t>
            </a:r>
            <a:r>
              <a:rPr lang="sl-SI" sz="2200" dirty="0" smtClean="0"/>
              <a:t> </a:t>
            </a:r>
            <a:r>
              <a:rPr lang="sr-Cyrl-RS" sz="2200" dirty="0" smtClean="0"/>
              <a:t>рећи</a:t>
            </a:r>
            <a:r>
              <a:rPr lang="sl-SI" sz="2200" dirty="0" smtClean="0"/>
              <a:t> </a:t>
            </a:r>
            <a:r>
              <a:rPr lang="sr-Cyrl-RS" sz="2200" dirty="0" smtClean="0"/>
              <a:t>у</a:t>
            </a:r>
            <a:r>
              <a:rPr lang="sl-SI" sz="2200" dirty="0" smtClean="0"/>
              <a:t> </a:t>
            </a:r>
            <a:r>
              <a:rPr lang="sr-Cyrl-RS" sz="2200" dirty="0" smtClean="0"/>
              <a:t>информацији</a:t>
            </a:r>
            <a:r>
              <a:rPr lang="sl-SI" sz="2200" dirty="0" smtClean="0"/>
              <a:t> </a:t>
            </a:r>
            <a:r>
              <a:rPr lang="sr-Cyrl-RS" sz="2200" dirty="0" smtClean="0"/>
              <a:t>за</a:t>
            </a:r>
            <a:r>
              <a:rPr lang="sl-SI" sz="2200" dirty="0" smtClean="0"/>
              <a:t> </a:t>
            </a:r>
            <a:r>
              <a:rPr lang="sr-Cyrl-RS" sz="2200" dirty="0" smtClean="0"/>
              <a:t>пацијенте</a:t>
            </a:r>
            <a:r>
              <a:rPr lang="sl-SI" sz="2200" dirty="0" smtClean="0"/>
              <a:t> </a:t>
            </a:r>
            <a:r>
              <a:rPr lang="sr-Cyrl-RS" sz="2200" dirty="0" smtClean="0"/>
              <a:t>да</a:t>
            </a:r>
            <a:r>
              <a:rPr lang="sl-SI" sz="2200" dirty="0" smtClean="0"/>
              <a:t> </a:t>
            </a:r>
            <a:r>
              <a:rPr lang="sr-Cyrl-RS" sz="2200" dirty="0" smtClean="0"/>
              <a:t>ће</a:t>
            </a:r>
            <a:r>
              <a:rPr lang="sl-SI" sz="2200" dirty="0" smtClean="0"/>
              <a:t> </a:t>
            </a:r>
            <a:r>
              <a:rPr lang="sr-Cyrl-RS" sz="2200" dirty="0" smtClean="0"/>
              <a:t>лични</a:t>
            </a:r>
            <a:r>
              <a:rPr lang="sl-SI" sz="2200" dirty="0" smtClean="0"/>
              <a:t> </a:t>
            </a:r>
            <a:r>
              <a:rPr lang="sr-Cyrl-RS" sz="2200" dirty="0" smtClean="0"/>
              <a:t>подаци</a:t>
            </a:r>
            <a:r>
              <a:rPr lang="sl-SI" sz="2200" dirty="0" smtClean="0"/>
              <a:t> </a:t>
            </a:r>
            <a:r>
              <a:rPr lang="sr-Cyrl-RS" sz="2200" dirty="0" smtClean="0"/>
              <a:t>остати</a:t>
            </a:r>
            <a:r>
              <a:rPr lang="sl-SI" sz="2200" dirty="0" smtClean="0"/>
              <a:t> </a:t>
            </a:r>
            <a:r>
              <a:rPr lang="sr-Cyrl-RS" sz="2200" dirty="0" smtClean="0"/>
              <a:t>заштићени</a:t>
            </a:r>
            <a:r>
              <a:rPr lang="sl-SI" sz="2200" dirty="0" smtClean="0"/>
              <a:t> </a:t>
            </a:r>
            <a:endParaRPr lang="sl-SI" sz="2200" dirty="0"/>
          </a:p>
          <a:p>
            <a:r>
              <a:rPr lang="sr-Cyrl-RS" sz="2200" dirty="0" smtClean="0"/>
              <a:t>Добијени</a:t>
            </a:r>
            <a:r>
              <a:rPr lang="sl-SI" sz="2200" dirty="0" smtClean="0"/>
              <a:t> </a:t>
            </a:r>
            <a:r>
              <a:rPr lang="sr-Cyrl-RS" sz="2200" dirty="0" smtClean="0"/>
              <a:t>резултати</a:t>
            </a:r>
            <a:r>
              <a:rPr lang="sl-SI" sz="2200" dirty="0" smtClean="0"/>
              <a:t> </a:t>
            </a:r>
            <a:r>
              <a:rPr lang="sr-Cyrl-RS" sz="2200" dirty="0" smtClean="0"/>
              <a:t>ће</a:t>
            </a:r>
            <a:r>
              <a:rPr lang="sl-SI" sz="2200" dirty="0" smtClean="0"/>
              <a:t> </a:t>
            </a:r>
            <a:r>
              <a:rPr lang="sr-Cyrl-RS" sz="2200" dirty="0" smtClean="0"/>
              <a:t>бити</a:t>
            </a:r>
            <a:r>
              <a:rPr lang="sl-SI" sz="2200" dirty="0" smtClean="0"/>
              <a:t> </a:t>
            </a:r>
            <a:r>
              <a:rPr lang="sr-Cyrl-RS" sz="2200" dirty="0" smtClean="0"/>
              <a:t>објављени</a:t>
            </a:r>
            <a:r>
              <a:rPr lang="sl-SI" sz="2200" dirty="0" smtClean="0"/>
              <a:t> </a:t>
            </a:r>
            <a:r>
              <a:rPr lang="sr-Cyrl-RS" sz="2200" dirty="0" smtClean="0"/>
              <a:t>само</a:t>
            </a:r>
            <a:r>
              <a:rPr lang="sl-SI" sz="2200" dirty="0" smtClean="0"/>
              <a:t> </a:t>
            </a:r>
            <a:r>
              <a:rPr lang="sr-Cyrl-RS" sz="2200" dirty="0" smtClean="0"/>
              <a:t>групно</a:t>
            </a:r>
            <a:r>
              <a:rPr lang="sl-SI" sz="2200" dirty="0" smtClean="0"/>
              <a:t> </a:t>
            </a:r>
            <a:r>
              <a:rPr lang="sr-Cyrl-RS" sz="2200" dirty="0" smtClean="0"/>
              <a:t>без</a:t>
            </a:r>
            <a:r>
              <a:rPr lang="sl-SI" sz="2200" dirty="0" smtClean="0"/>
              <a:t> </a:t>
            </a:r>
            <a:r>
              <a:rPr lang="sr-Cyrl-RS" sz="2200" dirty="0" smtClean="0"/>
              <a:t>идентификационих</a:t>
            </a:r>
            <a:r>
              <a:rPr lang="sl-SI" sz="2200" dirty="0" smtClean="0"/>
              <a:t> </a:t>
            </a:r>
            <a:r>
              <a:rPr lang="sr-Cyrl-RS" sz="2200" dirty="0" smtClean="0"/>
              <a:t>података</a:t>
            </a:r>
            <a:r>
              <a:rPr lang="sl-SI" sz="2200" dirty="0" smtClean="0"/>
              <a:t> </a:t>
            </a:r>
            <a:r>
              <a:rPr lang="sr-Cyrl-RS" sz="2200" dirty="0" smtClean="0"/>
              <a:t>појединих</a:t>
            </a:r>
            <a:r>
              <a:rPr lang="sl-SI" sz="2200" dirty="0" smtClean="0"/>
              <a:t> </a:t>
            </a:r>
            <a:r>
              <a:rPr lang="sr-Cyrl-RS" sz="2200" dirty="0" smtClean="0"/>
              <a:t>пацијената</a:t>
            </a: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4224747934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ChangeArrowheads="1"/>
          </p:cNvSpPr>
          <p:nvPr/>
        </p:nvSpPr>
        <p:spPr bwMode="auto">
          <a:xfrm>
            <a:off x="685800" y="147638"/>
            <a:ext cx="7620000" cy="6555641"/>
          </a:xfrm>
          <a:prstGeom prst="rect">
            <a:avLst/>
          </a:prstGeom>
          <a:solidFill>
            <a:schemeClr val="bg1"/>
          </a:solidFill>
          <a:ln w="9525">
            <a:solidFill>
              <a:schemeClr val="accent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-"/>
            </a:pPr>
            <a:r>
              <a:rPr lang="sr-Cyrl-RS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Назив</a:t>
            </a:r>
            <a:r>
              <a:rPr lang="sl-SI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sr-Cyrl-RS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информације</a:t>
            </a:r>
            <a:r>
              <a:rPr lang="sl-SI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sr-Cyrl-RS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за</a:t>
            </a:r>
            <a:r>
              <a:rPr lang="sl-SI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sr-Cyrl-RS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пацијенте</a:t>
            </a:r>
            <a:endParaRPr lang="sl-SI" sz="2400" dirty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>
              <a:spcBef>
                <a:spcPct val="50000"/>
              </a:spcBef>
              <a:buFontTx/>
              <a:buChar char="-"/>
            </a:pPr>
            <a:r>
              <a:rPr lang="sr-Cyrl-RS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Уводни</a:t>
            </a:r>
            <a:r>
              <a:rPr lang="sl-SI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sr-Cyrl-RS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део</a:t>
            </a:r>
            <a:endParaRPr lang="sl-SI" sz="2400" dirty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>
              <a:spcBef>
                <a:spcPct val="50000"/>
              </a:spcBef>
              <a:buFontTx/>
              <a:buChar char="-"/>
            </a:pPr>
            <a:r>
              <a:rPr lang="sr-Cyrl-RS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Процедуре</a:t>
            </a:r>
            <a:r>
              <a:rPr lang="sl-SI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sr-Cyrl-RS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којима ће бити</a:t>
            </a:r>
            <a:r>
              <a:rPr lang="sl-SI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sr-Cyrl-RS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пацијент</a:t>
            </a:r>
            <a:r>
              <a:rPr lang="sl-SI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sr-Cyrl-RS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подвргнут</a:t>
            </a:r>
            <a:endParaRPr lang="sl-SI" sz="2400" dirty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>
              <a:spcBef>
                <a:spcPct val="50000"/>
              </a:spcBef>
              <a:buFontTx/>
              <a:buChar char="-"/>
            </a:pPr>
            <a:r>
              <a:rPr lang="sr-Cyrl-RS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Ризици</a:t>
            </a:r>
            <a:r>
              <a:rPr lang="sl-SI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sr-Cyrl-RS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и</a:t>
            </a:r>
            <a:r>
              <a:rPr lang="sl-SI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sr-Cyrl-RS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непријатности</a:t>
            </a:r>
            <a:r>
              <a:rPr lang="sl-SI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sr-Cyrl-RS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који</a:t>
            </a:r>
            <a:r>
              <a:rPr lang="sl-SI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sr-Cyrl-RS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се</a:t>
            </a:r>
            <a:r>
              <a:rPr lang="sl-SI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sr-Cyrl-RS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могу</a:t>
            </a:r>
            <a:r>
              <a:rPr lang="sl-SI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sr-Cyrl-RS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очекивати</a:t>
            </a:r>
            <a:endParaRPr lang="sl-SI" sz="2400" dirty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>
              <a:spcBef>
                <a:spcPct val="50000"/>
              </a:spcBef>
              <a:buFontTx/>
              <a:buChar char="-"/>
            </a:pPr>
            <a:r>
              <a:rPr lang="sr-Cyrl-RS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Користи</a:t>
            </a:r>
            <a:r>
              <a:rPr lang="sl-SI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sr-Cyrl-RS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по</a:t>
            </a:r>
            <a:r>
              <a:rPr lang="sl-SI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sr-Cyrl-RS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пацијента</a:t>
            </a:r>
            <a:r>
              <a:rPr lang="sl-SI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endParaRPr lang="sl-SI" sz="2400" dirty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>
              <a:spcBef>
                <a:spcPct val="50000"/>
              </a:spcBef>
              <a:buFontTx/>
              <a:buChar char="-"/>
            </a:pPr>
            <a:r>
              <a:rPr lang="sr-Cyrl-RS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Постојање</a:t>
            </a:r>
            <a:r>
              <a:rPr lang="sl-SI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sr-Cyrl-RS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алтернативних</a:t>
            </a:r>
            <a:r>
              <a:rPr lang="sl-SI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sr-Cyrl-RS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третмана</a:t>
            </a:r>
            <a:endParaRPr lang="sl-SI" sz="2400" dirty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>
              <a:spcBef>
                <a:spcPct val="50000"/>
              </a:spcBef>
              <a:buFontTx/>
              <a:buChar char="-"/>
            </a:pPr>
            <a:r>
              <a:rPr lang="sr-Cyrl-RS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Начин</a:t>
            </a:r>
            <a:r>
              <a:rPr lang="sl-SI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sr-Cyrl-RS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обезбеђења</a:t>
            </a:r>
            <a:r>
              <a:rPr lang="sl-SI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sr-Cyrl-RS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заштите</a:t>
            </a:r>
            <a:r>
              <a:rPr lang="sl-SI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sr-Cyrl-RS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личних</a:t>
            </a:r>
            <a:r>
              <a:rPr lang="sl-SI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sr-Cyrl-RS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података</a:t>
            </a:r>
            <a:endParaRPr lang="sl-SI" sz="2400" dirty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>
              <a:spcBef>
                <a:spcPct val="50000"/>
              </a:spcBef>
              <a:buFontTx/>
              <a:buChar char="-"/>
            </a:pPr>
            <a:r>
              <a:rPr lang="sr-Cyrl-RS" sz="2400" b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Компензација</a:t>
            </a:r>
            <a:endParaRPr lang="sl-SI" sz="2400" b="1" dirty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>
              <a:spcBef>
                <a:spcPct val="50000"/>
              </a:spcBef>
              <a:buFontTx/>
              <a:buChar char="-"/>
            </a:pPr>
            <a:r>
              <a:rPr lang="sr-Cyrl-RS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Изјава</a:t>
            </a:r>
            <a:r>
              <a:rPr lang="sl-SI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sr-Cyrl-RS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о</a:t>
            </a:r>
            <a:r>
              <a:rPr lang="sl-SI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sr-Cyrl-RS" sz="2400" dirty="0" err="1" smtClean="0">
                <a:solidFill>
                  <a:srgbClr val="000000"/>
                </a:solidFill>
                <a:latin typeface="Times New Roman" panose="02020603050405020304" pitchFamily="18" charset="0"/>
              </a:rPr>
              <a:t>добровољности</a:t>
            </a:r>
            <a:r>
              <a:rPr lang="sl-SI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sr-Cyrl-RS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учешћа</a:t>
            </a:r>
            <a:endParaRPr lang="sl-SI" sz="2400" dirty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>
              <a:spcBef>
                <a:spcPct val="50000"/>
              </a:spcBef>
              <a:buFontTx/>
              <a:buChar char="-"/>
            </a:pPr>
            <a:r>
              <a:rPr lang="sr-Cyrl-RS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Контакт</a:t>
            </a:r>
            <a:r>
              <a:rPr lang="sl-SI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sr-Cyrl-RS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са</a:t>
            </a:r>
            <a:r>
              <a:rPr lang="sl-SI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sr-Cyrl-RS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истраживачима</a:t>
            </a:r>
            <a:endParaRPr lang="sl-SI" sz="2400" dirty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>
              <a:spcBef>
                <a:spcPct val="50000"/>
              </a:spcBef>
              <a:buFontTx/>
              <a:buChar char="-"/>
            </a:pPr>
            <a:r>
              <a:rPr lang="sr-Cyrl-RS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Контакт</a:t>
            </a:r>
            <a:r>
              <a:rPr lang="sl-SI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sr-Cyrl-RS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са</a:t>
            </a:r>
            <a:r>
              <a:rPr lang="sl-SI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sr-Cyrl-RS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независним</a:t>
            </a:r>
            <a:r>
              <a:rPr lang="sl-SI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sr-Cyrl-RS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стручњаком</a:t>
            </a:r>
            <a:endParaRPr lang="sl-SI" sz="2400" dirty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>
              <a:spcBef>
                <a:spcPct val="50000"/>
              </a:spcBef>
              <a:buFontTx/>
              <a:buChar char="-"/>
            </a:pPr>
            <a:r>
              <a:rPr lang="sr-Cyrl-RS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Потписи</a:t>
            </a:r>
            <a:r>
              <a:rPr lang="sl-SI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sr-Cyrl-RS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пацијента</a:t>
            </a:r>
            <a:r>
              <a:rPr lang="sl-SI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sr-Cyrl-RS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и</a:t>
            </a:r>
            <a:r>
              <a:rPr lang="sl-SI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sr-Cyrl-RS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сведока</a:t>
            </a:r>
            <a:endParaRPr lang="en-US" sz="2400" dirty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45785646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solidFill>
            <a:schemeClr val="bg1"/>
          </a:solidFill>
          <a:ln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r>
              <a:rPr lang="sr-Cyrl-RS" sz="2200" dirty="0" smtClean="0"/>
              <a:t>КОМПЕНЗАЦИЈА</a:t>
            </a:r>
            <a:endParaRPr lang="en-US" sz="2200" dirty="0"/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2362200"/>
            <a:ext cx="7772400" cy="4114800"/>
          </a:xfrm>
          <a:solidFill>
            <a:schemeClr val="bg1"/>
          </a:solidFill>
          <a:ln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90000"/>
              </a:lnSpc>
            </a:pPr>
            <a:r>
              <a:rPr lang="sr-Cyrl-RS" sz="2200" dirty="0" smtClean="0"/>
              <a:t>Наводе</a:t>
            </a:r>
            <a:r>
              <a:rPr lang="sl-SI" sz="2200" dirty="0" smtClean="0"/>
              <a:t> </a:t>
            </a:r>
            <a:r>
              <a:rPr lang="sr-Cyrl-RS" sz="2200" dirty="0" smtClean="0"/>
              <a:t>се</a:t>
            </a:r>
            <a:r>
              <a:rPr lang="sl-SI" sz="2200" dirty="0" smtClean="0"/>
              <a:t> </a:t>
            </a:r>
            <a:r>
              <a:rPr lang="sr-Cyrl-RS" sz="2200" dirty="0" smtClean="0"/>
              <a:t>све</a:t>
            </a:r>
            <a:r>
              <a:rPr lang="sl-SI" sz="2200" dirty="0" smtClean="0"/>
              <a:t> </a:t>
            </a:r>
            <a:r>
              <a:rPr lang="sr-Cyrl-RS" sz="2200" dirty="0" smtClean="0"/>
              <a:t>финансијске</a:t>
            </a:r>
            <a:r>
              <a:rPr lang="sl-SI" sz="2200" dirty="0" smtClean="0"/>
              <a:t> </a:t>
            </a:r>
            <a:r>
              <a:rPr lang="sr-Cyrl-RS" sz="2200" dirty="0" smtClean="0"/>
              <a:t>и</a:t>
            </a:r>
            <a:r>
              <a:rPr lang="sl-SI" sz="2200" dirty="0" smtClean="0"/>
              <a:t> </a:t>
            </a:r>
            <a:r>
              <a:rPr lang="sr-Cyrl-RS" sz="2200" dirty="0" smtClean="0"/>
              <a:t>остале</a:t>
            </a:r>
            <a:r>
              <a:rPr lang="sl-SI" sz="2200" dirty="0" smtClean="0"/>
              <a:t> </a:t>
            </a:r>
            <a:r>
              <a:rPr lang="sr-Cyrl-RS" sz="2200" dirty="0" smtClean="0"/>
              <a:t>компензације</a:t>
            </a:r>
            <a:r>
              <a:rPr lang="sl-SI" sz="2200" dirty="0" smtClean="0"/>
              <a:t> </a:t>
            </a:r>
            <a:r>
              <a:rPr lang="sr-Cyrl-RS" sz="2200" dirty="0" smtClean="0"/>
              <a:t>које</a:t>
            </a:r>
            <a:r>
              <a:rPr lang="sl-SI" sz="2200" dirty="0" smtClean="0"/>
              <a:t> </a:t>
            </a:r>
            <a:r>
              <a:rPr lang="sr-Cyrl-RS" sz="2200" dirty="0" smtClean="0"/>
              <a:t>ће</a:t>
            </a:r>
            <a:r>
              <a:rPr lang="sl-SI" sz="2200" dirty="0" smtClean="0"/>
              <a:t> </a:t>
            </a:r>
            <a:r>
              <a:rPr lang="sr-Cyrl-RS" sz="2200" dirty="0" smtClean="0"/>
              <a:t>пацијенти</a:t>
            </a:r>
            <a:r>
              <a:rPr lang="sl-SI" sz="2200" dirty="0" smtClean="0"/>
              <a:t> </a:t>
            </a:r>
            <a:r>
              <a:rPr lang="sr-Cyrl-RS" sz="2200" dirty="0" smtClean="0"/>
              <a:t>добити</a:t>
            </a:r>
            <a:r>
              <a:rPr lang="sl-SI" sz="2200" dirty="0" smtClean="0"/>
              <a:t> </a:t>
            </a:r>
            <a:r>
              <a:rPr lang="sr-Cyrl-RS" sz="2200" dirty="0" smtClean="0"/>
              <a:t>због</a:t>
            </a:r>
            <a:r>
              <a:rPr lang="sl-SI" sz="2200" dirty="0" smtClean="0"/>
              <a:t> </a:t>
            </a:r>
            <a:r>
              <a:rPr lang="sr-Cyrl-RS" sz="2200" dirty="0" smtClean="0"/>
              <a:t>учешћа</a:t>
            </a:r>
            <a:r>
              <a:rPr lang="sl-SI" sz="2200" dirty="0" smtClean="0"/>
              <a:t> </a:t>
            </a:r>
            <a:r>
              <a:rPr lang="sr-Cyrl-RS" sz="2200" dirty="0" smtClean="0"/>
              <a:t>у</a:t>
            </a:r>
            <a:r>
              <a:rPr lang="sl-SI" sz="2200" dirty="0" smtClean="0"/>
              <a:t> </a:t>
            </a:r>
            <a:r>
              <a:rPr lang="sr-Cyrl-RS" sz="2200" dirty="0" smtClean="0"/>
              <a:t>студији</a:t>
            </a:r>
            <a:r>
              <a:rPr lang="sl-SI" sz="2200" dirty="0" smtClean="0"/>
              <a:t> </a:t>
            </a:r>
            <a:endParaRPr lang="sl-SI" sz="2200" dirty="0"/>
          </a:p>
          <a:p>
            <a:pPr>
              <a:lnSpc>
                <a:spcPct val="90000"/>
              </a:lnSpc>
            </a:pPr>
            <a:r>
              <a:rPr lang="sr-Cyrl-RS" sz="2200" dirty="0" smtClean="0"/>
              <a:t>Ако</a:t>
            </a:r>
            <a:r>
              <a:rPr lang="sl-SI" sz="2200" dirty="0" smtClean="0"/>
              <a:t> </a:t>
            </a:r>
            <a:r>
              <a:rPr lang="sr-Cyrl-RS" sz="2200" dirty="0" smtClean="0"/>
              <a:t>пацијент</a:t>
            </a:r>
            <a:r>
              <a:rPr lang="sl-SI" sz="2200" dirty="0" smtClean="0"/>
              <a:t> </a:t>
            </a:r>
            <a:r>
              <a:rPr lang="sr-Cyrl-RS" sz="2200" dirty="0" smtClean="0"/>
              <a:t>напусти</a:t>
            </a:r>
            <a:r>
              <a:rPr lang="sl-SI" sz="2200" dirty="0" smtClean="0"/>
              <a:t> </a:t>
            </a:r>
            <a:r>
              <a:rPr lang="sr-Cyrl-RS" sz="2200" dirty="0" smtClean="0"/>
              <a:t>студију</a:t>
            </a:r>
            <a:r>
              <a:rPr lang="sl-SI" sz="2200" dirty="0" smtClean="0"/>
              <a:t> </a:t>
            </a:r>
            <a:r>
              <a:rPr lang="sr-Cyrl-RS" sz="2200" dirty="0" smtClean="0"/>
              <a:t>пре</a:t>
            </a:r>
            <a:r>
              <a:rPr lang="sl-SI" sz="2200" dirty="0" smtClean="0"/>
              <a:t> </a:t>
            </a:r>
            <a:r>
              <a:rPr lang="sr-Cyrl-RS" sz="2200" dirty="0" smtClean="0"/>
              <a:t>краја</a:t>
            </a:r>
            <a:r>
              <a:rPr lang="sl-SI" sz="2200" dirty="0" smtClean="0"/>
              <a:t> </a:t>
            </a:r>
            <a:r>
              <a:rPr lang="sr-Cyrl-RS" sz="2200" dirty="0" smtClean="0"/>
              <a:t>навести</a:t>
            </a:r>
            <a:r>
              <a:rPr lang="sl-SI" sz="2200" dirty="0" smtClean="0"/>
              <a:t> </a:t>
            </a:r>
            <a:r>
              <a:rPr lang="sr-Cyrl-RS" sz="2200" dirty="0" smtClean="0"/>
              <a:t>колика</a:t>
            </a:r>
            <a:r>
              <a:rPr lang="sl-SI" sz="2200" dirty="0" smtClean="0"/>
              <a:t> </a:t>
            </a:r>
            <a:r>
              <a:rPr lang="sr-Cyrl-RS" sz="2200" dirty="0" smtClean="0"/>
              <a:t>ће</a:t>
            </a:r>
            <a:r>
              <a:rPr lang="sl-SI" sz="2200" dirty="0" smtClean="0"/>
              <a:t> </a:t>
            </a:r>
            <a:r>
              <a:rPr lang="sr-Cyrl-RS" sz="2200" dirty="0" smtClean="0"/>
              <a:t>бити</a:t>
            </a:r>
            <a:r>
              <a:rPr lang="sl-SI" sz="2200" dirty="0" smtClean="0"/>
              <a:t> </a:t>
            </a:r>
            <a:r>
              <a:rPr lang="sr-Cyrl-RS" sz="2200" dirty="0" smtClean="0"/>
              <a:t>у</a:t>
            </a:r>
            <a:r>
              <a:rPr lang="sl-SI" sz="2200" dirty="0" smtClean="0"/>
              <a:t> </a:t>
            </a:r>
            <a:r>
              <a:rPr lang="sr-Cyrl-RS" sz="2200" dirty="0" smtClean="0"/>
              <a:t>том</a:t>
            </a:r>
            <a:r>
              <a:rPr lang="sl-SI" sz="2200" dirty="0" smtClean="0"/>
              <a:t> </a:t>
            </a:r>
            <a:r>
              <a:rPr lang="sr-Cyrl-RS" sz="2200" dirty="0" smtClean="0"/>
              <a:t>случају</a:t>
            </a:r>
            <a:r>
              <a:rPr lang="sl-SI" sz="2200" dirty="0" smtClean="0"/>
              <a:t> </a:t>
            </a:r>
            <a:r>
              <a:rPr lang="sr-Cyrl-RS" sz="2200" dirty="0" smtClean="0"/>
              <a:t>компензација</a:t>
            </a:r>
            <a:endParaRPr lang="sl-SI" sz="2200" dirty="0"/>
          </a:p>
          <a:p>
            <a:pPr>
              <a:lnSpc>
                <a:spcPct val="90000"/>
              </a:lnSpc>
            </a:pPr>
            <a:r>
              <a:rPr lang="sr-Cyrl-RS" sz="2200" dirty="0" smtClean="0"/>
              <a:t>НЕ</a:t>
            </a:r>
            <a:r>
              <a:rPr lang="sl-SI" sz="2200" dirty="0" smtClean="0"/>
              <a:t> </a:t>
            </a:r>
            <a:r>
              <a:rPr lang="sr-Cyrl-RS" sz="2200" dirty="0" smtClean="0"/>
              <a:t>СМЕ</a:t>
            </a:r>
            <a:r>
              <a:rPr lang="sl-SI" sz="2200" dirty="0" smtClean="0"/>
              <a:t> </a:t>
            </a:r>
            <a:r>
              <a:rPr lang="sr-Cyrl-RS" sz="2200" dirty="0" smtClean="0"/>
              <a:t>БИТИ</a:t>
            </a:r>
            <a:r>
              <a:rPr lang="sl-SI" sz="2200" dirty="0" smtClean="0"/>
              <a:t> </a:t>
            </a:r>
            <a:r>
              <a:rPr lang="sr-Cyrl-RS" sz="2200" dirty="0" smtClean="0"/>
              <a:t>непропорционално</a:t>
            </a:r>
            <a:r>
              <a:rPr lang="sl-SI" sz="2200" dirty="0" smtClean="0"/>
              <a:t> </a:t>
            </a:r>
            <a:r>
              <a:rPr lang="sr-Cyrl-RS" sz="2200" dirty="0" smtClean="0"/>
              <a:t>висока</a:t>
            </a:r>
            <a:r>
              <a:rPr lang="sl-SI" sz="2200" dirty="0" smtClean="0"/>
              <a:t> </a:t>
            </a:r>
            <a:r>
              <a:rPr lang="sr-Cyrl-RS" sz="2200" dirty="0" smtClean="0"/>
              <a:t>као</a:t>
            </a:r>
            <a:r>
              <a:rPr lang="sl-SI" sz="2200" dirty="0" smtClean="0"/>
              <a:t> </a:t>
            </a:r>
            <a:r>
              <a:rPr lang="sr-Cyrl-RS" sz="2200" dirty="0" smtClean="0"/>
              <a:t>надокнада</a:t>
            </a:r>
            <a:r>
              <a:rPr lang="sl-SI" sz="2200" dirty="0" smtClean="0"/>
              <a:t> </a:t>
            </a:r>
            <a:r>
              <a:rPr lang="sr-Cyrl-RS" sz="2200" dirty="0" smtClean="0"/>
              <a:t>за</a:t>
            </a:r>
            <a:r>
              <a:rPr lang="sl-SI" sz="2200" dirty="0" smtClean="0"/>
              <a:t> </a:t>
            </a:r>
            <a:r>
              <a:rPr lang="sr-Cyrl-RS" sz="2200" dirty="0" smtClean="0"/>
              <a:t>ризик</a:t>
            </a:r>
            <a:r>
              <a:rPr lang="sl-SI" sz="2200" dirty="0" smtClean="0"/>
              <a:t> </a:t>
            </a: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3643458157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ChangeArrowheads="1"/>
          </p:cNvSpPr>
          <p:nvPr/>
        </p:nvSpPr>
        <p:spPr bwMode="auto">
          <a:xfrm>
            <a:off x="1295400" y="147638"/>
            <a:ext cx="6553200" cy="6555641"/>
          </a:xfrm>
          <a:prstGeom prst="rect">
            <a:avLst/>
          </a:prstGeom>
          <a:solidFill>
            <a:schemeClr val="bg1"/>
          </a:solidFill>
          <a:ln w="9525">
            <a:solidFill>
              <a:schemeClr val="accent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-"/>
            </a:pPr>
            <a:r>
              <a:rPr lang="sr-Cyrl-RS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Назив</a:t>
            </a:r>
            <a:r>
              <a:rPr lang="sl-SI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sr-Cyrl-RS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информације</a:t>
            </a:r>
            <a:r>
              <a:rPr lang="sl-SI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sr-Cyrl-RS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за</a:t>
            </a:r>
            <a:r>
              <a:rPr lang="sl-SI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sr-Cyrl-RS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пацијенте</a:t>
            </a:r>
            <a:endParaRPr lang="sl-SI" sz="2400" dirty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>
              <a:spcBef>
                <a:spcPct val="50000"/>
              </a:spcBef>
              <a:buFontTx/>
              <a:buChar char="-"/>
            </a:pPr>
            <a:r>
              <a:rPr lang="sr-Cyrl-RS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Уводни</a:t>
            </a:r>
            <a:r>
              <a:rPr lang="sl-SI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sr-Cyrl-RS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део</a:t>
            </a:r>
            <a:endParaRPr lang="sl-SI" sz="2400" dirty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>
              <a:spcBef>
                <a:spcPct val="50000"/>
              </a:spcBef>
              <a:buFontTx/>
              <a:buChar char="-"/>
            </a:pPr>
            <a:r>
              <a:rPr lang="sr-Cyrl-RS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Процедуре</a:t>
            </a:r>
            <a:r>
              <a:rPr lang="sl-SI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sr-Cyrl-RS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којима ће бити</a:t>
            </a:r>
            <a:r>
              <a:rPr lang="sl-SI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sr-Cyrl-RS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пацијент</a:t>
            </a:r>
            <a:r>
              <a:rPr lang="sl-SI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sr-Cyrl-RS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подвргнут</a:t>
            </a:r>
            <a:endParaRPr lang="sl-SI" sz="2400" dirty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>
              <a:spcBef>
                <a:spcPct val="50000"/>
              </a:spcBef>
              <a:buFontTx/>
              <a:buChar char="-"/>
            </a:pPr>
            <a:r>
              <a:rPr lang="sr-Cyrl-RS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Ризици</a:t>
            </a:r>
            <a:r>
              <a:rPr lang="sl-SI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sr-Cyrl-RS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и</a:t>
            </a:r>
            <a:r>
              <a:rPr lang="sl-SI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sr-Cyrl-RS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непријатности</a:t>
            </a:r>
            <a:r>
              <a:rPr lang="sl-SI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sr-Cyrl-RS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који</a:t>
            </a:r>
            <a:r>
              <a:rPr lang="sl-SI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sr-Cyrl-RS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се</a:t>
            </a:r>
            <a:r>
              <a:rPr lang="sl-SI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sr-Cyrl-RS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могу</a:t>
            </a:r>
            <a:r>
              <a:rPr lang="sl-SI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sr-Cyrl-RS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очекивати</a:t>
            </a:r>
            <a:endParaRPr lang="sl-SI" sz="2400" dirty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>
              <a:spcBef>
                <a:spcPct val="50000"/>
              </a:spcBef>
              <a:buFontTx/>
              <a:buChar char="-"/>
            </a:pPr>
            <a:r>
              <a:rPr lang="sr-Cyrl-RS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Користи</a:t>
            </a:r>
            <a:r>
              <a:rPr lang="sl-SI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sr-Cyrl-RS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по</a:t>
            </a:r>
            <a:r>
              <a:rPr lang="sl-SI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sr-Cyrl-RS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пацијента</a:t>
            </a:r>
            <a:r>
              <a:rPr lang="sl-SI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endParaRPr lang="sl-SI" sz="2400" dirty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>
              <a:spcBef>
                <a:spcPct val="50000"/>
              </a:spcBef>
              <a:buFontTx/>
              <a:buChar char="-"/>
            </a:pPr>
            <a:r>
              <a:rPr lang="sr-Cyrl-RS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Постојање</a:t>
            </a:r>
            <a:r>
              <a:rPr lang="sl-SI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sr-Cyrl-RS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алтернативних</a:t>
            </a:r>
            <a:r>
              <a:rPr lang="sl-SI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sr-Cyrl-RS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третмана</a:t>
            </a:r>
            <a:endParaRPr lang="sl-SI" sz="2400" dirty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>
              <a:spcBef>
                <a:spcPct val="50000"/>
              </a:spcBef>
              <a:buFontTx/>
              <a:buChar char="-"/>
            </a:pPr>
            <a:r>
              <a:rPr lang="sr-Cyrl-RS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Начин</a:t>
            </a:r>
            <a:r>
              <a:rPr lang="sl-SI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sr-Cyrl-RS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обезбеђења</a:t>
            </a:r>
            <a:r>
              <a:rPr lang="sl-SI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sr-Cyrl-RS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заштите</a:t>
            </a:r>
            <a:r>
              <a:rPr lang="sl-SI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sr-Cyrl-RS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личних</a:t>
            </a:r>
            <a:r>
              <a:rPr lang="sl-SI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sr-Cyrl-RS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података</a:t>
            </a:r>
            <a:endParaRPr lang="sl-SI" sz="2400" dirty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>
              <a:spcBef>
                <a:spcPct val="50000"/>
              </a:spcBef>
              <a:buFontTx/>
              <a:buChar char="-"/>
            </a:pPr>
            <a:r>
              <a:rPr lang="sr-Cyrl-RS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Компензација</a:t>
            </a:r>
            <a:endParaRPr lang="sl-SI" sz="2400" dirty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>
              <a:spcBef>
                <a:spcPct val="50000"/>
              </a:spcBef>
              <a:buFontTx/>
              <a:buChar char="-"/>
            </a:pPr>
            <a:r>
              <a:rPr lang="sr-Cyrl-RS" sz="2400" b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Изјава</a:t>
            </a:r>
            <a:r>
              <a:rPr lang="sl-SI" sz="2400" b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sr-Cyrl-RS" sz="2400" b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о</a:t>
            </a:r>
            <a:r>
              <a:rPr lang="sl-SI" sz="2400" b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sr-Cyrl-RS" sz="2400" b="1" dirty="0" err="1" smtClean="0">
                <a:solidFill>
                  <a:srgbClr val="000000"/>
                </a:solidFill>
                <a:latin typeface="Times New Roman" panose="02020603050405020304" pitchFamily="18" charset="0"/>
              </a:rPr>
              <a:t>добровољности</a:t>
            </a:r>
            <a:r>
              <a:rPr lang="sl-SI" sz="2400" b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sr-Cyrl-RS" sz="2400" b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учешћа</a:t>
            </a:r>
            <a:endParaRPr lang="sl-SI" sz="2400" b="1" dirty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>
              <a:spcBef>
                <a:spcPct val="50000"/>
              </a:spcBef>
              <a:buFontTx/>
              <a:buChar char="-"/>
            </a:pPr>
            <a:r>
              <a:rPr lang="sr-Cyrl-RS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Контакт</a:t>
            </a:r>
            <a:r>
              <a:rPr lang="sl-SI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sr-Cyrl-RS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са</a:t>
            </a:r>
            <a:r>
              <a:rPr lang="sl-SI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sr-Cyrl-RS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истраживачима</a:t>
            </a:r>
            <a:endParaRPr lang="sl-SI" sz="2400" dirty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>
              <a:spcBef>
                <a:spcPct val="50000"/>
              </a:spcBef>
              <a:buFontTx/>
              <a:buChar char="-"/>
            </a:pPr>
            <a:r>
              <a:rPr lang="sr-Cyrl-RS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Контакт</a:t>
            </a:r>
            <a:r>
              <a:rPr lang="sl-SI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sr-Cyrl-RS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са</a:t>
            </a:r>
            <a:r>
              <a:rPr lang="sl-SI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sr-Cyrl-RS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независним</a:t>
            </a:r>
            <a:r>
              <a:rPr lang="sl-SI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sr-Cyrl-RS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стручњаком</a:t>
            </a:r>
            <a:endParaRPr lang="sl-SI" sz="2400" dirty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>
              <a:spcBef>
                <a:spcPct val="50000"/>
              </a:spcBef>
              <a:buFontTx/>
              <a:buChar char="-"/>
            </a:pPr>
            <a:r>
              <a:rPr lang="sr-Cyrl-RS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Потписи</a:t>
            </a:r>
            <a:r>
              <a:rPr lang="sl-SI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sr-Cyrl-RS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пацијента</a:t>
            </a:r>
            <a:r>
              <a:rPr lang="sl-SI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sr-Cyrl-RS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и</a:t>
            </a:r>
            <a:r>
              <a:rPr lang="sl-SI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sr-Cyrl-RS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сведока</a:t>
            </a:r>
            <a:endParaRPr lang="en-US" sz="2400" dirty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89869244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solidFill>
            <a:schemeClr val="bg1"/>
          </a:solidFill>
          <a:ln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r>
              <a:rPr lang="sr-Cyrl-RS" sz="2200" dirty="0" smtClean="0"/>
              <a:t>ДОБРОВОЉНОСТ</a:t>
            </a:r>
            <a:r>
              <a:rPr lang="sl-SI" sz="2200" dirty="0" smtClean="0"/>
              <a:t> </a:t>
            </a:r>
            <a:r>
              <a:rPr lang="sr-Cyrl-RS" sz="2200" dirty="0" smtClean="0"/>
              <a:t>УЧЕШЋА</a:t>
            </a:r>
            <a:r>
              <a:rPr lang="sl-SI" sz="2200" dirty="0" smtClean="0"/>
              <a:t> </a:t>
            </a:r>
            <a:endParaRPr lang="en-US" sz="2200" dirty="0"/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2667000"/>
            <a:ext cx="7772400" cy="3352800"/>
          </a:xfrm>
          <a:solidFill>
            <a:schemeClr val="bg1"/>
          </a:solidFill>
          <a:ln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r>
              <a:rPr lang="sr-Cyrl-RS" sz="2200" dirty="0" smtClean="0"/>
              <a:t>ЈАСНО</a:t>
            </a:r>
            <a:r>
              <a:rPr lang="sl-SI" sz="2200" dirty="0" smtClean="0"/>
              <a:t> </a:t>
            </a:r>
            <a:r>
              <a:rPr lang="sr-Cyrl-RS" sz="2200" dirty="0" smtClean="0"/>
              <a:t>РЕЋИ</a:t>
            </a:r>
            <a:r>
              <a:rPr lang="sl-SI" sz="2200" dirty="0" smtClean="0"/>
              <a:t> </a:t>
            </a:r>
            <a:r>
              <a:rPr lang="sr-Cyrl-RS" sz="2200" dirty="0" smtClean="0"/>
              <a:t>ДА</a:t>
            </a:r>
            <a:r>
              <a:rPr lang="sl-SI" sz="2200" dirty="0" smtClean="0"/>
              <a:t> </a:t>
            </a:r>
            <a:r>
              <a:rPr lang="sr-Cyrl-RS" sz="2200" dirty="0" smtClean="0"/>
              <a:t>ЈЕ</a:t>
            </a:r>
            <a:r>
              <a:rPr lang="sl-SI" sz="2200" dirty="0" smtClean="0"/>
              <a:t> </a:t>
            </a:r>
            <a:r>
              <a:rPr lang="sr-Cyrl-RS" sz="2200" dirty="0" smtClean="0"/>
              <a:t>УЧЕШЋЕ</a:t>
            </a:r>
            <a:r>
              <a:rPr lang="sl-SI" sz="2200" dirty="0" smtClean="0"/>
              <a:t> </a:t>
            </a:r>
            <a:r>
              <a:rPr lang="sr-Cyrl-RS" sz="2200" dirty="0" smtClean="0"/>
              <a:t>ПОТПУНО</a:t>
            </a:r>
            <a:r>
              <a:rPr lang="sl-SI" sz="2200" dirty="0" smtClean="0"/>
              <a:t>  </a:t>
            </a:r>
            <a:r>
              <a:rPr lang="sr-Cyrl-RS" sz="2200" dirty="0" smtClean="0"/>
              <a:t>ДОБРОВОЉНО</a:t>
            </a:r>
            <a:endParaRPr lang="sl-SI" sz="2200" dirty="0"/>
          </a:p>
          <a:p>
            <a:r>
              <a:rPr lang="sr-Cyrl-RS" sz="2200" dirty="0" smtClean="0"/>
              <a:t>ПАЦИЈЕНТ</a:t>
            </a:r>
            <a:r>
              <a:rPr lang="sl-SI" sz="2200" dirty="0" smtClean="0"/>
              <a:t> </a:t>
            </a:r>
            <a:r>
              <a:rPr lang="sr-Cyrl-RS" sz="2200" dirty="0" smtClean="0"/>
              <a:t>МОЖЕ</a:t>
            </a:r>
            <a:r>
              <a:rPr lang="sl-SI" sz="2200" dirty="0" smtClean="0"/>
              <a:t> </a:t>
            </a:r>
            <a:r>
              <a:rPr lang="sr-Cyrl-RS" sz="2200" dirty="0" smtClean="0"/>
              <a:t>У</a:t>
            </a:r>
            <a:r>
              <a:rPr lang="sl-SI" sz="2200" dirty="0" smtClean="0"/>
              <a:t> </a:t>
            </a:r>
            <a:r>
              <a:rPr lang="sr-Cyrl-RS" sz="2200" dirty="0" smtClean="0"/>
              <a:t>СВАКОМ</a:t>
            </a:r>
            <a:r>
              <a:rPr lang="sl-SI" sz="2200" dirty="0" smtClean="0"/>
              <a:t> </a:t>
            </a:r>
            <a:r>
              <a:rPr lang="sr-Cyrl-RS" sz="2200" dirty="0" smtClean="0"/>
              <a:t>ТРЕНУТКУ</a:t>
            </a:r>
            <a:r>
              <a:rPr lang="sl-SI" sz="2200" dirty="0" smtClean="0"/>
              <a:t> </a:t>
            </a:r>
            <a:r>
              <a:rPr lang="sr-Cyrl-RS" sz="2200" dirty="0" smtClean="0"/>
              <a:t>ОДУСТАТИ</a:t>
            </a:r>
            <a:r>
              <a:rPr lang="sl-SI" sz="2200" dirty="0" smtClean="0"/>
              <a:t> </a:t>
            </a:r>
            <a:endParaRPr lang="sl-SI" sz="2200" dirty="0"/>
          </a:p>
          <a:p>
            <a:r>
              <a:rPr lang="sr-Cyrl-RS" sz="2200" dirty="0" smtClean="0"/>
              <a:t>Таква</a:t>
            </a:r>
            <a:r>
              <a:rPr lang="sl-SI" sz="2200" dirty="0" smtClean="0"/>
              <a:t> </a:t>
            </a:r>
            <a:r>
              <a:rPr lang="sr-Cyrl-RS" sz="2200" dirty="0" smtClean="0"/>
              <a:t>одлука</a:t>
            </a:r>
            <a:r>
              <a:rPr lang="sl-SI" sz="2200" dirty="0" smtClean="0"/>
              <a:t> </a:t>
            </a:r>
            <a:r>
              <a:rPr lang="sr-Cyrl-RS" sz="2200" dirty="0" smtClean="0"/>
              <a:t>нема</a:t>
            </a:r>
            <a:r>
              <a:rPr lang="sl-SI" sz="2200" dirty="0" smtClean="0"/>
              <a:t> </a:t>
            </a:r>
            <a:r>
              <a:rPr lang="sr-Cyrl-RS" sz="2200" dirty="0" smtClean="0"/>
              <a:t>утицаја</a:t>
            </a:r>
            <a:r>
              <a:rPr lang="sl-SI" sz="2200" dirty="0" smtClean="0"/>
              <a:t> </a:t>
            </a:r>
            <a:r>
              <a:rPr lang="sr-Cyrl-RS" sz="2200" dirty="0" smtClean="0"/>
              <a:t>на</a:t>
            </a:r>
            <a:r>
              <a:rPr lang="sl-SI" sz="2200" dirty="0" smtClean="0"/>
              <a:t> </a:t>
            </a:r>
            <a:r>
              <a:rPr lang="sr-Cyrl-RS" sz="2200" dirty="0" smtClean="0"/>
              <a:t>даљи</a:t>
            </a:r>
            <a:r>
              <a:rPr lang="sl-SI" sz="2200" dirty="0" smtClean="0"/>
              <a:t> </a:t>
            </a:r>
            <a:r>
              <a:rPr lang="sr-Cyrl-RS" sz="2200" dirty="0" smtClean="0"/>
              <a:t>мед</a:t>
            </a:r>
            <a:r>
              <a:rPr lang="sl-SI" sz="2200" dirty="0" smtClean="0"/>
              <a:t> </a:t>
            </a:r>
            <a:r>
              <a:rPr lang="sr-Cyrl-RS" sz="2200" dirty="0" smtClean="0"/>
              <a:t>третман</a:t>
            </a:r>
            <a:r>
              <a:rPr lang="sl-SI" sz="2200" dirty="0" smtClean="0"/>
              <a:t> </a:t>
            </a: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2841459246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ChangeArrowheads="1"/>
          </p:cNvSpPr>
          <p:nvPr/>
        </p:nvSpPr>
        <p:spPr bwMode="auto">
          <a:xfrm>
            <a:off x="1295400" y="147638"/>
            <a:ext cx="6553200" cy="6555641"/>
          </a:xfrm>
          <a:prstGeom prst="rect">
            <a:avLst/>
          </a:prstGeom>
          <a:solidFill>
            <a:schemeClr val="bg1"/>
          </a:solidFill>
          <a:ln w="9525">
            <a:solidFill>
              <a:schemeClr val="accent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-"/>
            </a:pPr>
            <a:r>
              <a:rPr lang="sr-Cyrl-RS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Назив</a:t>
            </a:r>
            <a:r>
              <a:rPr lang="sl-SI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sr-Cyrl-RS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информације</a:t>
            </a:r>
            <a:r>
              <a:rPr lang="sl-SI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sr-Cyrl-RS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за</a:t>
            </a:r>
            <a:r>
              <a:rPr lang="sl-SI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sr-Cyrl-RS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пацијенте</a:t>
            </a:r>
            <a:endParaRPr lang="sl-SI" sz="2400" dirty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>
              <a:spcBef>
                <a:spcPct val="50000"/>
              </a:spcBef>
              <a:buFontTx/>
              <a:buChar char="-"/>
            </a:pPr>
            <a:r>
              <a:rPr lang="sr-Cyrl-RS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Уводни</a:t>
            </a:r>
            <a:r>
              <a:rPr lang="sl-SI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sr-Cyrl-RS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део</a:t>
            </a:r>
            <a:endParaRPr lang="sl-SI" sz="2400" dirty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>
              <a:spcBef>
                <a:spcPct val="50000"/>
              </a:spcBef>
              <a:buFontTx/>
              <a:buChar char="-"/>
            </a:pPr>
            <a:r>
              <a:rPr lang="sr-Cyrl-RS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Процедуре</a:t>
            </a:r>
            <a:r>
              <a:rPr lang="sl-SI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sr-Cyrl-RS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којима ће бити</a:t>
            </a:r>
            <a:r>
              <a:rPr lang="sl-SI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sr-Cyrl-RS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пацијент</a:t>
            </a:r>
            <a:r>
              <a:rPr lang="sl-SI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sr-Cyrl-RS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подвргнут</a:t>
            </a:r>
            <a:endParaRPr lang="sl-SI" sz="2400" dirty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>
              <a:spcBef>
                <a:spcPct val="50000"/>
              </a:spcBef>
              <a:buFontTx/>
              <a:buChar char="-"/>
            </a:pPr>
            <a:r>
              <a:rPr lang="sr-Cyrl-RS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Ризици</a:t>
            </a:r>
            <a:r>
              <a:rPr lang="sl-SI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sr-Cyrl-RS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и</a:t>
            </a:r>
            <a:r>
              <a:rPr lang="sl-SI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sr-Cyrl-RS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непријатности</a:t>
            </a:r>
            <a:r>
              <a:rPr lang="sl-SI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sr-Cyrl-RS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који</a:t>
            </a:r>
            <a:r>
              <a:rPr lang="sl-SI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sr-Cyrl-RS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се</a:t>
            </a:r>
            <a:r>
              <a:rPr lang="sl-SI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sr-Cyrl-RS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могу</a:t>
            </a:r>
            <a:r>
              <a:rPr lang="sl-SI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sr-Cyrl-RS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очекивати</a:t>
            </a:r>
            <a:endParaRPr lang="sl-SI" sz="2400" dirty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>
              <a:spcBef>
                <a:spcPct val="50000"/>
              </a:spcBef>
              <a:buFontTx/>
              <a:buChar char="-"/>
            </a:pPr>
            <a:r>
              <a:rPr lang="sr-Cyrl-RS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Користи</a:t>
            </a:r>
            <a:r>
              <a:rPr lang="sl-SI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sr-Cyrl-RS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по</a:t>
            </a:r>
            <a:r>
              <a:rPr lang="sl-SI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sr-Cyrl-RS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пацијента</a:t>
            </a:r>
            <a:r>
              <a:rPr lang="sl-SI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endParaRPr lang="sl-SI" sz="2400" dirty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>
              <a:spcBef>
                <a:spcPct val="50000"/>
              </a:spcBef>
              <a:buFontTx/>
              <a:buChar char="-"/>
            </a:pPr>
            <a:r>
              <a:rPr lang="sr-Cyrl-RS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Постојање</a:t>
            </a:r>
            <a:r>
              <a:rPr lang="sl-SI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sr-Cyrl-RS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алтернативних</a:t>
            </a:r>
            <a:r>
              <a:rPr lang="sl-SI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sr-Cyrl-RS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третмана</a:t>
            </a:r>
            <a:endParaRPr lang="sl-SI" sz="2400" dirty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>
              <a:spcBef>
                <a:spcPct val="50000"/>
              </a:spcBef>
              <a:buFontTx/>
              <a:buChar char="-"/>
            </a:pPr>
            <a:r>
              <a:rPr lang="sr-Cyrl-RS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Начин</a:t>
            </a:r>
            <a:r>
              <a:rPr lang="sl-SI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sr-Cyrl-RS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обезбеђења</a:t>
            </a:r>
            <a:r>
              <a:rPr lang="sl-SI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sr-Cyrl-RS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заштите</a:t>
            </a:r>
            <a:r>
              <a:rPr lang="sl-SI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sr-Cyrl-RS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личних</a:t>
            </a:r>
            <a:r>
              <a:rPr lang="sl-SI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sr-Cyrl-RS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података</a:t>
            </a:r>
            <a:endParaRPr lang="sl-SI" sz="2400" dirty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>
              <a:spcBef>
                <a:spcPct val="50000"/>
              </a:spcBef>
              <a:buFontTx/>
              <a:buChar char="-"/>
            </a:pPr>
            <a:r>
              <a:rPr lang="sr-Cyrl-RS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Компензација</a:t>
            </a:r>
            <a:endParaRPr lang="sl-SI" sz="2400" dirty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>
              <a:spcBef>
                <a:spcPct val="50000"/>
              </a:spcBef>
              <a:buFontTx/>
              <a:buChar char="-"/>
            </a:pPr>
            <a:r>
              <a:rPr lang="sr-Cyrl-RS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Изјава</a:t>
            </a:r>
            <a:r>
              <a:rPr lang="sl-SI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sr-Cyrl-RS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о</a:t>
            </a:r>
            <a:r>
              <a:rPr lang="sl-SI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sr-Cyrl-RS" sz="2400" dirty="0" err="1" smtClean="0">
                <a:solidFill>
                  <a:srgbClr val="000000"/>
                </a:solidFill>
                <a:latin typeface="Times New Roman" panose="02020603050405020304" pitchFamily="18" charset="0"/>
              </a:rPr>
              <a:t>добровољности</a:t>
            </a:r>
            <a:r>
              <a:rPr lang="sl-SI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sr-Cyrl-RS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учешћа</a:t>
            </a:r>
            <a:endParaRPr lang="sl-SI" sz="2400" dirty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>
              <a:spcBef>
                <a:spcPct val="50000"/>
              </a:spcBef>
              <a:buFontTx/>
              <a:buChar char="-"/>
            </a:pPr>
            <a:r>
              <a:rPr lang="sr-Cyrl-RS" sz="2400" b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Контакт</a:t>
            </a:r>
            <a:r>
              <a:rPr lang="sl-SI" sz="2400" b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sr-Cyrl-RS" sz="2400" b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са</a:t>
            </a:r>
            <a:r>
              <a:rPr lang="sl-SI" sz="2400" b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sr-Cyrl-RS" sz="2400" b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истраживачима</a:t>
            </a:r>
            <a:endParaRPr lang="sl-SI" sz="2400" b="1" dirty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>
              <a:spcBef>
                <a:spcPct val="50000"/>
              </a:spcBef>
              <a:buFontTx/>
              <a:buChar char="-"/>
            </a:pPr>
            <a:r>
              <a:rPr lang="sr-Cyrl-RS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Контакт</a:t>
            </a:r>
            <a:r>
              <a:rPr lang="sl-SI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sr-Cyrl-RS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са</a:t>
            </a:r>
            <a:r>
              <a:rPr lang="sl-SI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sr-Cyrl-RS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независним</a:t>
            </a:r>
            <a:r>
              <a:rPr lang="sl-SI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sr-Cyrl-RS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стручњаком</a:t>
            </a:r>
            <a:endParaRPr lang="sl-SI" sz="2400" dirty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>
              <a:spcBef>
                <a:spcPct val="50000"/>
              </a:spcBef>
              <a:buFontTx/>
              <a:buChar char="-"/>
            </a:pPr>
            <a:r>
              <a:rPr lang="sr-Cyrl-RS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Потписи</a:t>
            </a:r>
            <a:r>
              <a:rPr lang="sl-SI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sr-Cyrl-RS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пацијента</a:t>
            </a:r>
            <a:r>
              <a:rPr lang="sl-SI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sr-Cyrl-RS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и</a:t>
            </a:r>
            <a:r>
              <a:rPr lang="sl-SI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sr-Cyrl-RS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сведока</a:t>
            </a:r>
            <a:endParaRPr lang="en-US" sz="2400" dirty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1115444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solidFill>
            <a:schemeClr val="bg1"/>
          </a:solidFill>
          <a:ln>
            <a:solidFill>
              <a:srgbClr val="FF33CC"/>
            </a:solidFill>
          </a:ln>
        </p:spPr>
        <p:txBody>
          <a:bodyPr/>
          <a:lstStyle/>
          <a:p>
            <a:pPr eaLnBrk="1" hangingPunct="1"/>
            <a:r>
              <a:rPr lang="ru-RU" sz="4000" dirty="0" smtClean="0"/>
              <a:t>ЗАДАЦИ</a:t>
            </a:r>
            <a:r>
              <a:rPr lang="sr-Latn-CS" sz="4000" dirty="0" smtClean="0"/>
              <a:t> </a:t>
            </a:r>
            <a:r>
              <a:rPr lang="ru-RU" sz="4000" dirty="0" smtClean="0"/>
              <a:t>ЕО</a:t>
            </a:r>
            <a:r>
              <a:rPr lang="sr-Latn-CS" sz="4000" dirty="0" smtClean="0"/>
              <a:t> </a:t>
            </a:r>
            <a:r>
              <a:rPr lang="ru-RU" sz="4000" dirty="0" smtClean="0"/>
              <a:t>СРБИЈЕ</a:t>
            </a:r>
            <a:endParaRPr lang="en-US" sz="4000" dirty="0" smtClean="0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541588"/>
            <a:ext cx="8229600" cy="3173412"/>
          </a:xfrm>
          <a:solidFill>
            <a:schemeClr val="bg1"/>
          </a:solidFill>
          <a:ln>
            <a:solidFill>
              <a:srgbClr val="FF33CC"/>
            </a:solidFill>
          </a:ln>
        </p:spPr>
        <p:txBody>
          <a:bodyPr/>
          <a:lstStyle/>
          <a:p>
            <a:pPr marL="0" indent="0" eaLnBrk="1" hangingPunct="1">
              <a:lnSpc>
                <a:spcPct val="90000"/>
              </a:lnSpc>
              <a:buNone/>
            </a:pPr>
            <a:endParaRPr lang="ru-RU" sz="2800" dirty="0" smtClean="0"/>
          </a:p>
          <a:p>
            <a:pPr marL="0" indent="0" eaLnBrk="1" hangingPunct="1">
              <a:lnSpc>
                <a:spcPct val="90000"/>
              </a:lnSpc>
              <a:buNone/>
            </a:pPr>
            <a:r>
              <a:rPr lang="ru-RU" sz="2800" dirty="0" smtClean="0"/>
              <a:t>Прати</a:t>
            </a:r>
            <a:r>
              <a:rPr lang="sr-Latn-CS" sz="2800" dirty="0" smtClean="0"/>
              <a:t> </a:t>
            </a:r>
            <a:r>
              <a:rPr lang="ru-RU" sz="2800" dirty="0" smtClean="0"/>
              <a:t>спровођење</a:t>
            </a:r>
            <a:r>
              <a:rPr lang="sr-Latn-CS" sz="2800" dirty="0" smtClean="0"/>
              <a:t> </a:t>
            </a:r>
            <a:r>
              <a:rPr lang="ru-RU" sz="2800" dirty="0" smtClean="0"/>
              <a:t>одлука</a:t>
            </a:r>
            <a:r>
              <a:rPr lang="sr-Latn-CS" sz="2800" dirty="0" smtClean="0"/>
              <a:t> </a:t>
            </a:r>
            <a:r>
              <a:rPr lang="ru-RU" sz="2800" dirty="0" smtClean="0"/>
              <a:t>и</a:t>
            </a:r>
            <a:r>
              <a:rPr lang="sr-Latn-CS" sz="2800" dirty="0" smtClean="0"/>
              <a:t> </a:t>
            </a:r>
            <a:r>
              <a:rPr lang="ru-RU" sz="2800" dirty="0" smtClean="0"/>
              <a:t>разматра</a:t>
            </a:r>
            <a:r>
              <a:rPr lang="sr-Latn-CS" sz="2800" dirty="0" smtClean="0"/>
              <a:t> </a:t>
            </a:r>
            <a:r>
              <a:rPr lang="ru-RU" sz="2800" dirty="0" smtClean="0"/>
              <a:t>стручна</a:t>
            </a:r>
            <a:r>
              <a:rPr lang="sr-Latn-CS" sz="2800" dirty="0" smtClean="0"/>
              <a:t> </a:t>
            </a:r>
            <a:r>
              <a:rPr lang="ru-RU" sz="2800" dirty="0" smtClean="0"/>
              <a:t>питања</a:t>
            </a:r>
            <a:r>
              <a:rPr lang="sr-Latn-CS" sz="2800" dirty="0" smtClean="0"/>
              <a:t> </a:t>
            </a:r>
            <a:r>
              <a:rPr lang="ru-RU" sz="2800" dirty="0" smtClean="0"/>
              <a:t>у</a:t>
            </a:r>
            <a:r>
              <a:rPr lang="sr-Latn-CS" sz="2800" dirty="0" smtClean="0"/>
              <a:t> </a:t>
            </a:r>
            <a:r>
              <a:rPr lang="ru-RU" sz="2800" dirty="0" smtClean="0"/>
              <a:t>вези</a:t>
            </a:r>
            <a:r>
              <a:rPr lang="sr-Latn-CS" sz="2800" dirty="0" smtClean="0"/>
              <a:t> </a:t>
            </a:r>
            <a:r>
              <a:rPr lang="ru-RU" sz="2800" dirty="0" smtClean="0"/>
              <a:t>са</a:t>
            </a:r>
            <a:r>
              <a:rPr lang="sr-Latn-CS" sz="2800" dirty="0" smtClean="0"/>
              <a:t> </a:t>
            </a:r>
            <a:r>
              <a:rPr lang="ru-RU" sz="2800" dirty="0" smtClean="0"/>
              <a:t>применом</a:t>
            </a:r>
            <a:r>
              <a:rPr lang="sr-Latn-CS" sz="2800" dirty="0" smtClean="0"/>
              <a:t> </a:t>
            </a:r>
            <a:r>
              <a:rPr lang="ru-RU" sz="2800" dirty="0" smtClean="0"/>
              <a:t>мера</a:t>
            </a:r>
            <a:r>
              <a:rPr lang="sr-Latn-CS" sz="2800" dirty="0" smtClean="0"/>
              <a:t> </a:t>
            </a:r>
            <a:r>
              <a:rPr lang="ru-RU" sz="2800" dirty="0" smtClean="0"/>
              <a:t>за</a:t>
            </a:r>
            <a:r>
              <a:rPr lang="sr-Latn-CS" sz="2800" dirty="0" smtClean="0"/>
              <a:t> </a:t>
            </a:r>
            <a:r>
              <a:rPr lang="ru-RU" sz="2800" dirty="0" smtClean="0"/>
              <a:t>лечење</a:t>
            </a:r>
            <a:r>
              <a:rPr lang="sr-Latn-CS" sz="2800" dirty="0" smtClean="0"/>
              <a:t> </a:t>
            </a:r>
            <a:r>
              <a:rPr lang="ru-RU" sz="2800" dirty="0" smtClean="0"/>
              <a:t>неплодности</a:t>
            </a:r>
            <a:r>
              <a:rPr lang="sr-Latn-CS" sz="2800" dirty="0" smtClean="0"/>
              <a:t> </a:t>
            </a:r>
            <a:r>
              <a:rPr lang="ru-RU" sz="2800" dirty="0" smtClean="0"/>
              <a:t>поступцима</a:t>
            </a:r>
            <a:r>
              <a:rPr lang="sr-Latn-CS" sz="2800" dirty="0" smtClean="0"/>
              <a:t>  </a:t>
            </a:r>
            <a:r>
              <a:rPr lang="ru-RU" sz="2800" dirty="0" smtClean="0"/>
              <a:t>биомедицински</a:t>
            </a:r>
            <a:r>
              <a:rPr lang="sr-Latn-CS" sz="2800" dirty="0" smtClean="0"/>
              <a:t> </a:t>
            </a:r>
            <a:r>
              <a:rPr lang="ru-RU" sz="2800" dirty="0" smtClean="0"/>
              <a:t>потпомогнутим</a:t>
            </a:r>
            <a:r>
              <a:rPr lang="sr-Latn-CS" sz="2800" dirty="0" smtClean="0"/>
              <a:t> </a:t>
            </a:r>
            <a:r>
              <a:rPr lang="ru-RU" sz="2800" dirty="0" smtClean="0"/>
              <a:t>оплођењем</a:t>
            </a:r>
            <a:r>
              <a:rPr lang="sr-Latn-CS" sz="2800" dirty="0" smtClean="0"/>
              <a:t> </a:t>
            </a:r>
            <a:r>
              <a:rPr lang="ru-RU" sz="2800" dirty="0" smtClean="0"/>
              <a:t>у</a:t>
            </a:r>
            <a:r>
              <a:rPr lang="sr-Latn-CS" sz="2800" dirty="0" smtClean="0"/>
              <a:t> </a:t>
            </a:r>
            <a:r>
              <a:rPr lang="ru-RU" sz="2800" dirty="0" smtClean="0"/>
              <a:t>здравственим</a:t>
            </a:r>
            <a:r>
              <a:rPr lang="sr-Latn-CS" sz="2800" dirty="0" smtClean="0"/>
              <a:t> </a:t>
            </a:r>
            <a:r>
              <a:rPr lang="ru-RU" sz="2800" dirty="0" smtClean="0"/>
              <a:t>установама</a:t>
            </a:r>
            <a:r>
              <a:rPr lang="sr-Latn-CS" sz="2800" dirty="0" smtClean="0"/>
              <a:t> </a:t>
            </a:r>
            <a:r>
              <a:rPr lang="ru-RU" sz="2800" dirty="0" smtClean="0"/>
              <a:t>на</a:t>
            </a:r>
            <a:r>
              <a:rPr lang="sr-Latn-CS" sz="2800" dirty="0" smtClean="0"/>
              <a:t> </a:t>
            </a:r>
            <a:r>
              <a:rPr lang="ru-RU" sz="2800" dirty="0" smtClean="0"/>
              <a:t>територији</a:t>
            </a:r>
            <a:r>
              <a:rPr lang="sr-Latn-CS" sz="2800" dirty="0" smtClean="0"/>
              <a:t> </a:t>
            </a:r>
            <a:r>
              <a:rPr lang="ru-RU" sz="2800" dirty="0"/>
              <a:t>Р</a:t>
            </a:r>
            <a:r>
              <a:rPr lang="ru-RU" sz="2800" dirty="0" smtClean="0"/>
              <a:t>епублике</a:t>
            </a:r>
            <a:r>
              <a:rPr lang="sr-Latn-CS" sz="2800" dirty="0" smtClean="0"/>
              <a:t>  </a:t>
            </a:r>
            <a:r>
              <a:rPr lang="ru-RU" sz="2800" dirty="0" smtClean="0"/>
              <a:t>у</a:t>
            </a:r>
            <a:r>
              <a:rPr lang="sr-Latn-CS" sz="2800" dirty="0" smtClean="0"/>
              <a:t> </a:t>
            </a:r>
            <a:r>
              <a:rPr lang="ru-RU" sz="2800" dirty="0" smtClean="0"/>
              <a:t>складу</a:t>
            </a:r>
            <a:r>
              <a:rPr lang="sr-Latn-CS" sz="2800" dirty="0" smtClean="0"/>
              <a:t> </a:t>
            </a:r>
            <a:r>
              <a:rPr lang="ru-RU" sz="2800" dirty="0" smtClean="0"/>
              <a:t>са</a:t>
            </a:r>
            <a:r>
              <a:rPr lang="sr-Latn-CS" sz="2800" dirty="0" smtClean="0"/>
              <a:t> </a:t>
            </a:r>
            <a:r>
              <a:rPr lang="ru-RU" sz="2800" dirty="0" smtClean="0"/>
              <a:t>законом</a:t>
            </a:r>
            <a:endParaRPr lang="en-US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772400" cy="1447800"/>
          </a:xfrm>
          <a:solidFill>
            <a:schemeClr val="bg1"/>
          </a:solidFill>
          <a:ln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r>
              <a:rPr lang="sr-Cyrl-RS" sz="2200" dirty="0" smtClean="0">
                <a:solidFill>
                  <a:schemeClr val="tx1"/>
                </a:solidFill>
              </a:rPr>
              <a:t>КОНТАКТ</a:t>
            </a:r>
            <a:r>
              <a:rPr lang="sl-SI" sz="2200" dirty="0" smtClean="0">
                <a:solidFill>
                  <a:schemeClr val="tx1"/>
                </a:solidFill>
              </a:rPr>
              <a:t> </a:t>
            </a:r>
            <a:r>
              <a:rPr lang="sr-Cyrl-RS" sz="2200" dirty="0" smtClean="0">
                <a:solidFill>
                  <a:schemeClr val="tx1"/>
                </a:solidFill>
              </a:rPr>
              <a:t>СА</a:t>
            </a:r>
            <a:r>
              <a:rPr lang="sl-SI" sz="2200" dirty="0" smtClean="0">
                <a:solidFill>
                  <a:schemeClr val="tx1"/>
                </a:solidFill>
              </a:rPr>
              <a:t> </a:t>
            </a:r>
            <a:r>
              <a:rPr lang="sr-Cyrl-RS" sz="2200" dirty="0" smtClean="0">
                <a:solidFill>
                  <a:schemeClr val="tx1"/>
                </a:solidFill>
              </a:rPr>
              <a:t>ИСТРАЖИВАЧИМА</a:t>
            </a:r>
            <a:r>
              <a:rPr lang="sl-SI" sz="2200" dirty="0" smtClean="0"/>
              <a:t> </a:t>
            </a:r>
            <a:endParaRPr lang="en-US" sz="2200" dirty="0"/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2413" y="2781300"/>
            <a:ext cx="8640762" cy="3657600"/>
          </a:xfrm>
          <a:solidFill>
            <a:schemeClr val="bg1"/>
          </a:solidFill>
          <a:ln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r>
              <a:rPr lang="sr-Cyrl-RS" sz="2200" dirty="0" smtClean="0"/>
              <a:t>Пацијенти</a:t>
            </a:r>
            <a:r>
              <a:rPr lang="sl-SI" sz="2200" dirty="0" smtClean="0"/>
              <a:t> </a:t>
            </a:r>
            <a:r>
              <a:rPr lang="sr-Cyrl-RS" sz="2200" dirty="0" smtClean="0"/>
              <a:t>имају</a:t>
            </a:r>
            <a:r>
              <a:rPr lang="sl-SI" sz="2200" dirty="0" smtClean="0"/>
              <a:t> </a:t>
            </a:r>
            <a:r>
              <a:rPr lang="sr-Cyrl-RS" sz="2200" dirty="0" smtClean="0"/>
              <a:t>право</a:t>
            </a:r>
            <a:r>
              <a:rPr lang="sl-SI" sz="2200" dirty="0" smtClean="0"/>
              <a:t> </a:t>
            </a:r>
            <a:r>
              <a:rPr lang="sr-Cyrl-RS" sz="2200" dirty="0" smtClean="0"/>
              <a:t>на</a:t>
            </a:r>
            <a:r>
              <a:rPr lang="sl-SI" sz="2200" dirty="0" smtClean="0"/>
              <a:t> </a:t>
            </a:r>
            <a:r>
              <a:rPr lang="sr-Cyrl-RS" sz="2200" dirty="0" smtClean="0"/>
              <a:t>моментални</a:t>
            </a:r>
            <a:r>
              <a:rPr lang="sl-SI" sz="2200" dirty="0" smtClean="0"/>
              <a:t> </a:t>
            </a:r>
            <a:r>
              <a:rPr lang="sr-Cyrl-RS" sz="2200" dirty="0" smtClean="0"/>
              <a:t>контакт</a:t>
            </a:r>
            <a:r>
              <a:rPr lang="sl-SI" sz="2200" dirty="0" smtClean="0"/>
              <a:t> </a:t>
            </a:r>
            <a:r>
              <a:rPr lang="sr-Cyrl-RS" sz="2200" dirty="0" smtClean="0"/>
              <a:t>са</a:t>
            </a:r>
            <a:r>
              <a:rPr lang="sl-SI" sz="2200" dirty="0" smtClean="0"/>
              <a:t> </a:t>
            </a:r>
            <a:r>
              <a:rPr lang="sr-Cyrl-RS" sz="2200" dirty="0" smtClean="0"/>
              <a:t>истраживачима</a:t>
            </a:r>
            <a:r>
              <a:rPr lang="sl-SI" sz="2200" dirty="0" smtClean="0"/>
              <a:t> </a:t>
            </a:r>
            <a:endParaRPr lang="sl-SI" sz="2200" dirty="0"/>
          </a:p>
          <a:p>
            <a:r>
              <a:rPr lang="sr-Cyrl-RS" sz="2200" dirty="0" smtClean="0"/>
              <a:t>У</a:t>
            </a:r>
            <a:r>
              <a:rPr lang="sl-SI" sz="2200" dirty="0" smtClean="0"/>
              <a:t> </a:t>
            </a:r>
            <a:r>
              <a:rPr lang="sr-Cyrl-RS" sz="2200" dirty="0" smtClean="0"/>
              <a:t>случају</a:t>
            </a:r>
            <a:r>
              <a:rPr lang="sl-SI" sz="2200" dirty="0" smtClean="0"/>
              <a:t> </a:t>
            </a:r>
            <a:r>
              <a:rPr lang="sr-Cyrl-RS" sz="2200" dirty="0" smtClean="0"/>
              <a:t>недоумице</a:t>
            </a:r>
            <a:r>
              <a:rPr lang="sl-SI" sz="2200" dirty="0" smtClean="0"/>
              <a:t> </a:t>
            </a:r>
            <a:endParaRPr lang="sl-SI" sz="2200" dirty="0"/>
          </a:p>
          <a:p>
            <a:r>
              <a:rPr lang="sr-Cyrl-RS" sz="2200" dirty="0" smtClean="0"/>
              <a:t>У</a:t>
            </a:r>
            <a:r>
              <a:rPr lang="sl-SI" sz="2200" dirty="0" smtClean="0"/>
              <a:t> </a:t>
            </a:r>
            <a:r>
              <a:rPr lang="sr-Cyrl-RS" sz="2200" dirty="0" smtClean="0"/>
              <a:t>случају</a:t>
            </a:r>
            <a:r>
              <a:rPr lang="sl-SI" sz="2200" dirty="0" smtClean="0"/>
              <a:t> </a:t>
            </a:r>
            <a:r>
              <a:rPr lang="sr-Cyrl-RS" sz="2200" dirty="0" smtClean="0"/>
              <a:t>било</a:t>
            </a:r>
            <a:r>
              <a:rPr lang="sl-SI" sz="2200" dirty="0" smtClean="0"/>
              <a:t> </a:t>
            </a:r>
            <a:r>
              <a:rPr lang="sr-Cyrl-RS" sz="2200" dirty="0" smtClean="0"/>
              <a:t>каквог</a:t>
            </a:r>
            <a:r>
              <a:rPr lang="sl-SI" sz="2200" dirty="0" smtClean="0"/>
              <a:t> </a:t>
            </a:r>
            <a:r>
              <a:rPr lang="sr-Cyrl-RS" sz="2200" dirty="0" smtClean="0"/>
              <a:t>питања</a:t>
            </a:r>
            <a:r>
              <a:rPr lang="sl-SI" sz="2200" dirty="0" smtClean="0"/>
              <a:t> </a:t>
            </a:r>
            <a:r>
              <a:rPr lang="sr-Cyrl-RS" sz="2200" dirty="0" smtClean="0"/>
              <a:t>за</a:t>
            </a:r>
            <a:r>
              <a:rPr lang="sl-SI" sz="2200" dirty="0" smtClean="0"/>
              <a:t> </a:t>
            </a:r>
            <a:r>
              <a:rPr lang="sr-Cyrl-RS" sz="2200" dirty="0" smtClean="0"/>
              <a:t>истраживача</a:t>
            </a:r>
            <a:endParaRPr lang="sl-SI" sz="2200" dirty="0"/>
          </a:p>
          <a:p>
            <a:r>
              <a:rPr lang="sr-Cyrl-RS" sz="2200" dirty="0" smtClean="0"/>
              <a:t>Морају</a:t>
            </a:r>
            <a:r>
              <a:rPr lang="sl-SI" sz="2200" dirty="0" smtClean="0"/>
              <a:t> </a:t>
            </a:r>
            <a:r>
              <a:rPr lang="sr-Cyrl-RS" sz="2200" dirty="0" smtClean="0"/>
              <a:t>бити</a:t>
            </a:r>
            <a:r>
              <a:rPr lang="sl-SI" sz="2200" dirty="0" smtClean="0"/>
              <a:t> </a:t>
            </a:r>
            <a:r>
              <a:rPr lang="sr-Cyrl-RS" sz="2200" dirty="0" smtClean="0"/>
              <a:t>доступна</a:t>
            </a:r>
            <a:r>
              <a:rPr lang="sl-SI" sz="2200" dirty="0" smtClean="0"/>
              <a:t> </a:t>
            </a:r>
            <a:r>
              <a:rPr lang="sr-Cyrl-RS" sz="2200" dirty="0" smtClean="0"/>
              <a:t>имена</a:t>
            </a:r>
            <a:r>
              <a:rPr lang="sl-SI" sz="2200" dirty="0" smtClean="0"/>
              <a:t>, </a:t>
            </a:r>
            <a:r>
              <a:rPr lang="sr-Cyrl-RS" sz="2200" dirty="0" smtClean="0"/>
              <a:t>телефони</a:t>
            </a:r>
            <a:r>
              <a:rPr lang="sl-SI" sz="2200" dirty="0" smtClean="0"/>
              <a:t> </a:t>
            </a:r>
            <a:r>
              <a:rPr lang="sl-SI" sz="2200" dirty="0"/>
              <a:t>, </a:t>
            </a:r>
            <a:r>
              <a:rPr lang="sr-Cyrl-RS" sz="2200" dirty="0" smtClean="0"/>
              <a:t>адресе</a:t>
            </a:r>
            <a:r>
              <a:rPr lang="sl-SI" sz="2200" dirty="0" smtClean="0"/>
              <a:t> </a:t>
            </a:r>
            <a:r>
              <a:rPr lang="sr-Cyrl-RS" sz="2200" dirty="0" smtClean="0"/>
              <a:t>и</a:t>
            </a:r>
            <a:r>
              <a:rPr lang="sl-SI" sz="2200" dirty="0" smtClean="0"/>
              <a:t> </a:t>
            </a:r>
            <a:r>
              <a:rPr lang="sr-Cyrl-RS" sz="2200" dirty="0" smtClean="0"/>
              <a:t>Е</a:t>
            </a:r>
            <a:r>
              <a:rPr lang="sl-SI" sz="2200" dirty="0" smtClean="0"/>
              <a:t> </a:t>
            </a:r>
            <a:r>
              <a:rPr lang="sr-Cyrl-RS" sz="2200" dirty="0" err="1" smtClean="0"/>
              <a:t>маил</a:t>
            </a:r>
            <a:r>
              <a:rPr lang="sl-SI" sz="2200" dirty="0" smtClean="0"/>
              <a:t> </a:t>
            </a:r>
            <a:r>
              <a:rPr lang="sr-Cyrl-RS" sz="2200" dirty="0" smtClean="0"/>
              <a:t>ови</a:t>
            </a:r>
            <a:r>
              <a:rPr lang="sl-SI" sz="2200" dirty="0" smtClean="0"/>
              <a:t> </a:t>
            </a:r>
            <a:r>
              <a:rPr lang="sr-Cyrl-RS" sz="2200" dirty="0" smtClean="0"/>
              <a:t>свих</a:t>
            </a:r>
            <a:r>
              <a:rPr lang="sl-SI" sz="2200" dirty="0" smtClean="0"/>
              <a:t> </a:t>
            </a:r>
            <a:r>
              <a:rPr lang="sr-Cyrl-RS" sz="2200" dirty="0" smtClean="0"/>
              <a:t>истраживача</a:t>
            </a:r>
            <a:r>
              <a:rPr lang="sl-SI" sz="2200" dirty="0" smtClean="0"/>
              <a:t>.</a:t>
            </a: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2073882738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ChangeArrowheads="1"/>
          </p:cNvSpPr>
          <p:nvPr/>
        </p:nvSpPr>
        <p:spPr bwMode="auto">
          <a:xfrm>
            <a:off x="1295400" y="147638"/>
            <a:ext cx="6553200" cy="6555641"/>
          </a:xfrm>
          <a:prstGeom prst="rect">
            <a:avLst/>
          </a:prstGeom>
          <a:solidFill>
            <a:schemeClr val="bg1"/>
          </a:solidFill>
          <a:ln w="9525">
            <a:solidFill>
              <a:schemeClr val="accent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-"/>
            </a:pPr>
            <a:r>
              <a:rPr lang="sr-Cyrl-RS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Назив</a:t>
            </a:r>
            <a:r>
              <a:rPr lang="sl-SI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sr-Cyrl-RS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информације</a:t>
            </a:r>
            <a:r>
              <a:rPr lang="sl-SI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sr-Cyrl-RS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за</a:t>
            </a:r>
            <a:r>
              <a:rPr lang="sl-SI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sr-Cyrl-RS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пацијенте</a:t>
            </a:r>
            <a:endParaRPr lang="sl-SI" sz="2400" dirty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>
              <a:spcBef>
                <a:spcPct val="50000"/>
              </a:spcBef>
              <a:buFontTx/>
              <a:buChar char="-"/>
            </a:pPr>
            <a:r>
              <a:rPr lang="sr-Cyrl-RS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Уводни</a:t>
            </a:r>
            <a:r>
              <a:rPr lang="sl-SI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sr-Cyrl-RS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део</a:t>
            </a:r>
            <a:endParaRPr lang="sl-SI" sz="2400" dirty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>
              <a:spcBef>
                <a:spcPct val="50000"/>
              </a:spcBef>
              <a:buFontTx/>
              <a:buChar char="-"/>
            </a:pPr>
            <a:r>
              <a:rPr lang="sr-Cyrl-RS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Процедуре</a:t>
            </a:r>
            <a:r>
              <a:rPr lang="sl-SI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sr-Cyrl-RS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којима ће бити</a:t>
            </a:r>
            <a:r>
              <a:rPr lang="sl-SI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sr-Cyrl-RS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пацијент</a:t>
            </a:r>
            <a:r>
              <a:rPr lang="sl-SI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sr-Cyrl-RS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подвргнут</a:t>
            </a:r>
            <a:endParaRPr lang="sl-SI" sz="2400" dirty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>
              <a:spcBef>
                <a:spcPct val="50000"/>
              </a:spcBef>
              <a:buFontTx/>
              <a:buChar char="-"/>
            </a:pPr>
            <a:r>
              <a:rPr lang="sr-Cyrl-RS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Ризици</a:t>
            </a:r>
            <a:r>
              <a:rPr lang="sl-SI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sr-Cyrl-RS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и</a:t>
            </a:r>
            <a:r>
              <a:rPr lang="sl-SI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sr-Cyrl-RS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непријатности</a:t>
            </a:r>
            <a:r>
              <a:rPr lang="sl-SI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sr-Cyrl-RS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који</a:t>
            </a:r>
            <a:r>
              <a:rPr lang="sl-SI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sr-Cyrl-RS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се</a:t>
            </a:r>
            <a:r>
              <a:rPr lang="sl-SI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sr-Cyrl-RS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могу</a:t>
            </a:r>
            <a:r>
              <a:rPr lang="sl-SI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sr-Cyrl-RS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очекивати</a:t>
            </a:r>
            <a:endParaRPr lang="sl-SI" sz="2400" dirty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>
              <a:spcBef>
                <a:spcPct val="50000"/>
              </a:spcBef>
              <a:buFontTx/>
              <a:buChar char="-"/>
            </a:pPr>
            <a:r>
              <a:rPr lang="sr-Cyrl-RS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Користи</a:t>
            </a:r>
            <a:r>
              <a:rPr lang="sl-SI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sr-Cyrl-RS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по</a:t>
            </a:r>
            <a:r>
              <a:rPr lang="sl-SI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sr-Cyrl-RS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пацијента</a:t>
            </a:r>
            <a:r>
              <a:rPr lang="sl-SI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endParaRPr lang="sl-SI" sz="2400" dirty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>
              <a:spcBef>
                <a:spcPct val="50000"/>
              </a:spcBef>
              <a:buFontTx/>
              <a:buChar char="-"/>
            </a:pPr>
            <a:r>
              <a:rPr lang="sr-Cyrl-RS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Постојање</a:t>
            </a:r>
            <a:r>
              <a:rPr lang="sl-SI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sr-Cyrl-RS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алтернативних</a:t>
            </a:r>
            <a:r>
              <a:rPr lang="sl-SI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sr-Cyrl-RS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третмана</a:t>
            </a:r>
            <a:endParaRPr lang="sl-SI" sz="2400" dirty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>
              <a:spcBef>
                <a:spcPct val="50000"/>
              </a:spcBef>
              <a:buFontTx/>
              <a:buChar char="-"/>
            </a:pPr>
            <a:r>
              <a:rPr lang="sr-Cyrl-RS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Начин</a:t>
            </a:r>
            <a:r>
              <a:rPr lang="sl-SI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sr-Cyrl-RS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обезбеђења</a:t>
            </a:r>
            <a:r>
              <a:rPr lang="sl-SI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sr-Cyrl-RS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заштите</a:t>
            </a:r>
            <a:r>
              <a:rPr lang="sl-SI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sr-Cyrl-RS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личних</a:t>
            </a:r>
            <a:r>
              <a:rPr lang="sl-SI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sr-Cyrl-RS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података</a:t>
            </a:r>
            <a:endParaRPr lang="sl-SI" sz="2400" dirty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>
              <a:spcBef>
                <a:spcPct val="50000"/>
              </a:spcBef>
              <a:buFontTx/>
              <a:buChar char="-"/>
            </a:pPr>
            <a:r>
              <a:rPr lang="sr-Cyrl-RS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Компензација</a:t>
            </a:r>
            <a:endParaRPr lang="sl-SI" sz="2400" dirty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>
              <a:spcBef>
                <a:spcPct val="50000"/>
              </a:spcBef>
              <a:buFontTx/>
              <a:buChar char="-"/>
            </a:pPr>
            <a:r>
              <a:rPr lang="sr-Cyrl-RS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Изјава</a:t>
            </a:r>
            <a:r>
              <a:rPr lang="sl-SI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sr-Cyrl-RS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о</a:t>
            </a:r>
            <a:r>
              <a:rPr lang="sl-SI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sr-Cyrl-RS" sz="2400" dirty="0" err="1" smtClean="0">
                <a:solidFill>
                  <a:srgbClr val="000000"/>
                </a:solidFill>
                <a:latin typeface="Times New Roman" panose="02020603050405020304" pitchFamily="18" charset="0"/>
              </a:rPr>
              <a:t>добровољности</a:t>
            </a:r>
            <a:r>
              <a:rPr lang="sl-SI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sr-Cyrl-RS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учешћа</a:t>
            </a:r>
            <a:endParaRPr lang="sl-SI" sz="2400" dirty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>
              <a:spcBef>
                <a:spcPct val="50000"/>
              </a:spcBef>
              <a:buFontTx/>
              <a:buChar char="-"/>
            </a:pPr>
            <a:r>
              <a:rPr lang="sr-Cyrl-RS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Контакт</a:t>
            </a:r>
            <a:r>
              <a:rPr lang="sl-SI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sr-Cyrl-RS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са</a:t>
            </a:r>
            <a:r>
              <a:rPr lang="sl-SI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sr-Cyrl-RS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истраживачима</a:t>
            </a:r>
            <a:endParaRPr lang="sl-SI" sz="2400" dirty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>
              <a:spcBef>
                <a:spcPct val="50000"/>
              </a:spcBef>
              <a:buFontTx/>
              <a:buChar char="-"/>
            </a:pPr>
            <a:r>
              <a:rPr lang="sr-Cyrl-RS" sz="2400" b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Контакт</a:t>
            </a:r>
            <a:r>
              <a:rPr lang="sl-SI" sz="2400" b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sr-Cyrl-RS" sz="2400" b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са</a:t>
            </a:r>
            <a:r>
              <a:rPr lang="sl-SI" sz="2400" b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sr-Cyrl-RS" sz="2400" b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независним</a:t>
            </a:r>
            <a:r>
              <a:rPr lang="sl-SI" sz="2400" b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sr-Cyrl-RS" sz="2400" b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стручњаком</a:t>
            </a:r>
            <a:endParaRPr lang="sl-SI" sz="2400" b="1" dirty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>
              <a:spcBef>
                <a:spcPct val="50000"/>
              </a:spcBef>
              <a:buFontTx/>
              <a:buChar char="-"/>
            </a:pPr>
            <a:r>
              <a:rPr lang="sr-Cyrl-RS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Потписи</a:t>
            </a:r>
            <a:r>
              <a:rPr lang="sl-SI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sr-Cyrl-RS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пацијента</a:t>
            </a:r>
            <a:r>
              <a:rPr lang="sl-SI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sr-Cyrl-RS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и</a:t>
            </a:r>
            <a:r>
              <a:rPr lang="sl-SI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sr-Cyrl-RS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сведока</a:t>
            </a:r>
            <a:endParaRPr lang="en-US" sz="2400" dirty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84750743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772400" cy="1371600"/>
          </a:xfrm>
          <a:solidFill>
            <a:schemeClr val="bg1"/>
          </a:solidFill>
          <a:ln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r>
              <a:rPr lang="sr-Cyrl-RS" sz="2200" dirty="0" smtClean="0">
                <a:solidFill>
                  <a:schemeClr val="tx1"/>
                </a:solidFill>
              </a:rPr>
              <a:t>КОНТАКТ</a:t>
            </a:r>
            <a:r>
              <a:rPr lang="sl-SI" sz="2200" dirty="0" smtClean="0">
                <a:solidFill>
                  <a:schemeClr val="tx1"/>
                </a:solidFill>
              </a:rPr>
              <a:t> </a:t>
            </a:r>
            <a:r>
              <a:rPr lang="sr-Cyrl-RS" sz="2200" dirty="0" smtClean="0">
                <a:solidFill>
                  <a:schemeClr val="tx1"/>
                </a:solidFill>
              </a:rPr>
              <a:t>СА</a:t>
            </a:r>
            <a:r>
              <a:rPr lang="sl-SI" sz="2200" dirty="0" smtClean="0">
                <a:solidFill>
                  <a:schemeClr val="tx1"/>
                </a:solidFill>
              </a:rPr>
              <a:t> </a:t>
            </a:r>
            <a:r>
              <a:rPr lang="sr-Cyrl-RS" sz="2200" dirty="0" smtClean="0">
                <a:solidFill>
                  <a:schemeClr val="tx1"/>
                </a:solidFill>
              </a:rPr>
              <a:t>НЕЗАВИСНИМ</a:t>
            </a:r>
            <a:r>
              <a:rPr lang="sl-SI" sz="2200" dirty="0" smtClean="0">
                <a:solidFill>
                  <a:schemeClr val="tx1"/>
                </a:solidFill>
              </a:rPr>
              <a:t> </a:t>
            </a:r>
            <a:r>
              <a:rPr lang="sr-Cyrl-RS" sz="2200" dirty="0" smtClean="0">
                <a:solidFill>
                  <a:schemeClr val="tx1"/>
                </a:solidFill>
              </a:rPr>
              <a:t>СТРУЧЊАКОМ</a:t>
            </a:r>
            <a:endParaRPr lang="en-US" sz="2200" dirty="0">
              <a:solidFill>
                <a:schemeClr val="tx1"/>
              </a:solidFill>
            </a:endParaRPr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3200400"/>
            <a:ext cx="7772400" cy="2819400"/>
          </a:xfrm>
          <a:solidFill>
            <a:schemeClr val="bg1"/>
          </a:solidFill>
          <a:ln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r>
              <a:rPr lang="sr-Cyrl-RS" sz="2200" dirty="0" smtClean="0"/>
              <a:t>Име</a:t>
            </a:r>
            <a:r>
              <a:rPr lang="sl-SI" sz="2200" dirty="0" smtClean="0"/>
              <a:t> </a:t>
            </a:r>
            <a:r>
              <a:rPr lang="sr-Cyrl-RS" sz="2200" dirty="0" smtClean="0"/>
              <a:t>и</a:t>
            </a:r>
            <a:r>
              <a:rPr lang="sl-SI" sz="2200" dirty="0" smtClean="0"/>
              <a:t> </a:t>
            </a:r>
            <a:r>
              <a:rPr lang="sr-Cyrl-RS" sz="2200" dirty="0" smtClean="0"/>
              <a:t>контакт</a:t>
            </a:r>
            <a:r>
              <a:rPr lang="sl-SI" sz="2200" dirty="0" smtClean="0"/>
              <a:t> </a:t>
            </a:r>
            <a:r>
              <a:rPr lang="sr-Cyrl-RS" sz="2200" dirty="0" smtClean="0"/>
              <a:t>особе</a:t>
            </a:r>
            <a:r>
              <a:rPr lang="sl-SI" sz="2200" dirty="0" smtClean="0"/>
              <a:t> </a:t>
            </a:r>
            <a:r>
              <a:rPr lang="sr-Cyrl-RS" sz="2200" dirty="0" smtClean="0"/>
              <a:t>која</a:t>
            </a:r>
            <a:r>
              <a:rPr lang="sl-SI" sz="2200" dirty="0" smtClean="0"/>
              <a:t> </a:t>
            </a:r>
            <a:r>
              <a:rPr lang="sr-Cyrl-RS" sz="2200" dirty="0" smtClean="0"/>
              <a:t>не</a:t>
            </a:r>
            <a:r>
              <a:rPr lang="sl-SI" sz="2200" dirty="0" smtClean="0"/>
              <a:t> </a:t>
            </a:r>
            <a:r>
              <a:rPr lang="sr-Cyrl-RS" sz="2200" dirty="0" smtClean="0"/>
              <a:t>учествује</a:t>
            </a:r>
            <a:r>
              <a:rPr lang="sl-SI" sz="2200" dirty="0" smtClean="0"/>
              <a:t> </a:t>
            </a:r>
            <a:r>
              <a:rPr lang="sr-Cyrl-RS" sz="2200" dirty="0" smtClean="0"/>
              <a:t>у</a:t>
            </a:r>
            <a:r>
              <a:rPr lang="sl-SI" sz="2200" dirty="0" smtClean="0"/>
              <a:t> </a:t>
            </a:r>
            <a:r>
              <a:rPr lang="sr-Cyrl-RS" sz="2200" dirty="0" smtClean="0"/>
              <a:t>студији</a:t>
            </a:r>
            <a:r>
              <a:rPr lang="sl-SI" sz="2200" dirty="0" smtClean="0"/>
              <a:t> </a:t>
            </a:r>
            <a:r>
              <a:rPr lang="sr-Cyrl-RS" sz="2200" dirty="0" smtClean="0"/>
              <a:t>а</a:t>
            </a:r>
            <a:r>
              <a:rPr lang="sl-SI" sz="2200" dirty="0" smtClean="0"/>
              <a:t> </a:t>
            </a:r>
            <a:r>
              <a:rPr lang="sr-Cyrl-RS" sz="2200" dirty="0" smtClean="0"/>
              <a:t>која</a:t>
            </a:r>
            <a:r>
              <a:rPr lang="sl-SI" sz="2200" dirty="0" smtClean="0"/>
              <a:t> </a:t>
            </a:r>
            <a:r>
              <a:rPr lang="sr-Cyrl-RS" sz="2200" dirty="0" smtClean="0"/>
              <a:t>може</a:t>
            </a:r>
            <a:r>
              <a:rPr lang="sl-SI" sz="2200" dirty="0" smtClean="0"/>
              <a:t> </a:t>
            </a:r>
            <a:r>
              <a:rPr lang="sr-Cyrl-RS" sz="2200" dirty="0" smtClean="0"/>
              <a:t>да</a:t>
            </a:r>
            <a:r>
              <a:rPr lang="sl-SI" sz="2200" dirty="0" smtClean="0"/>
              <a:t> </a:t>
            </a:r>
            <a:r>
              <a:rPr lang="sr-Cyrl-RS" sz="2200" dirty="0" smtClean="0"/>
              <a:t>одговори</a:t>
            </a:r>
            <a:r>
              <a:rPr lang="sl-SI" sz="2200" dirty="0" smtClean="0"/>
              <a:t> </a:t>
            </a:r>
            <a:r>
              <a:rPr lang="sr-Cyrl-RS" sz="2200" dirty="0" smtClean="0"/>
              <a:t>на</a:t>
            </a:r>
            <a:r>
              <a:rPr lang="sl-SI" sz="2200" dirty="0" smtClean="0"/>
              <a:t> </a:t>
            </a:r>
            <a:r>
              <a:rPr lang="sr-Cyrl-RS" sz="2200" dirty="0" smtClean="0"/>
              <a:t>евентуална</a:t>
            </a:r>
            <a:r>
              <a:rPr lang="sl-SI" sz="2200" dirty="0" smtClean="0"/>
              <a:t> </a:t>
            </a:r>
            <a:r>
              <a:rPr lang="sr-Cyrl-RS" sz="2200" dirty="0" smtClean="0"/>
              <a:t>питања</a:t>
            </a:r>
            <a:r>
              <a:rPr lang="sl-SI" sz="2200" dirty="0" smtClean="0"/>
              <a:t> </a:t>
            </a:r>
            <a:r>
              <a:rPr lang="sr-Cyrl-RS" sz="2200" dirty="0" smtClean="0"/>
              <a:t>пацијената</a:t>
            </a:r>
            <a:r>
              <a:rPr lang="sl-SI" sz="2200" dirty="0" smtClean="0"/>
              <a:t> </a:t>
            </a:r>
            <a:r>
              <a:rPr lang="sr-Cyrl-RS" sz="2200" dirty="0" smtClean="0"/>
              <a:t>о</a:t>
            </a:r>
            <a:r>
              <a:rPr lang="sl-SI" sz="2200" dirty="0" smtClean="0"/>
              <a:t> </a:t>
            </a:r>
            <a:r>
              <a:rPr lang="sr-Cyrl-RS" sz="2200" dirty="0" smtClean="0"/>
              <a:t>њиховим</a:t>
            </a:r>
            <a:r>
              <a:rPr lang="sl-SI" sz="2200" dirty="0" smtClean="0"/>
              <a:t> </a:t>
            </a:r>
            <a:r>
              <a:rPr lang="sr-Cyrl-RS" sz="2200" dirty="0" smtClean="0"/>
              <a:t>правима</a:t>
            </a:r>
            <a:r>
              <a:rPr lang="sl-SI" sz="2200" dirty="0" smtClean="0"/>
              <a:t> </a:t>
            </a:r>
            <a:endParaRPr lang="sl-SI" sz="2200" dirty="0"/>
          </a:p>
          <a:p>
            <a:r>
              <a:rPr lang="sr-Cyrl-RS" sz="2200" dirty="0" smtClean="0"/>
              <a:t>Најчешће</a:t>
            </a:r>
            <a:r>
              <a:rPr lang="sl-SI" sz="2200" dirty="0" smtClean="0"/>
              <a:t> </a:t>
            </a:r>
            <a:r>
              <a:rPr lang="sr-Cyrl-RS" sz="2200" dirty="0" smtClean="0"/>
              <a:t>председник</a:t>
            </a:r>
            <a:r>
              <a:rPr lang="sl-SI" sz="2200" dirty="0" smtClean="0"/>
              <a:t> </a:t>
            </a:r>
            <a:r>
              <a:rPr lang="sr-Cyrl-RS" sz="2200" dirty="0" smtClean="0"/>
              <a:t>етичког</a:t>
            </a:r>
            <a:r>
              <a:rPr lang="sl-SI" sz="2200" dirty="0" smtClean="0"/>
              <a:t> </a:t>
            </a:r>
            <a:r>
              <a:rPr lang="sr-Cyrl-RS" sz="2200" dirty="0" smtClean="0"/>
              <a:t>одбора</a:t>
            </a:r>
            <a:r>
              <a:rPr lang="sl-SI" sz="2200" dirty="0" smtClean="0"/>
              <a:t> </a:t>
            </a: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2677113755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ChangeArrowheads="1"/>
          </p:cNvSpPr>
          <p:nvPr/>
        </p:nvSpPr>
        <p:spPr bwMode="auto">
          <a:xfrm>
            <a:off x="685800" y="223838"/>
            <a:ext cx="7772400" cy="6555641"/>
          </a:xfrm>
          <a:prstGeom prst="rect">
            <a:avLst/>
          </a:prstGeom>
          <a:solidFill>
            <a:schemeClr val="bg1"/>
          </a:solidFill>
          <a:ln w="9525">
            <a:solidFill>
              <a:schemeClr val="accent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-"/>
            </a:pPr>
            <a:r>
              <a:rPr lang="sr-Cyrl-RS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Назив</a:t>
            </a:r>
            <a:r>
              <a:rPr lang="sl-SI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sr-Cyrl-RS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информације</a:t>
            </a:r>
            <a:r>
              <a:rPr lang="sl-SI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sr-Cyrl-RS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за</a:t>
            </a:r>
            <a:r>
              <a:rPr lang="sl-SI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sr-Cyrl-RS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пацијенте</a:t>
            </a:r>
            <a:endParaRPr lang="sl-SI" sz="2400" dirty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>
              <a:spcBef>
                <a:spcPct val="50000"/>
              </a:spcBef>
              <a:buFontTx/>
              <a:buChar char="-"/>
            </a:pPr>
            <a:r>
              <a:rPr lang="sr-Cyrl-RS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Уводни</a:t>
            </a:r>
            <a:r>
              <a:rPr lang="sl-SI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sr-Cyrl-RS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део</a:t>
            </a:r>
            <a:endParaRPr lang="sl-SI" sz="2400" dirty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>
              <a:spcBef>
                <a:spcPct val="50000"/>
              </a:spcBef>
              <a:buFontTx/>
              <a:buChar char="-"/>
            </a:pPr>
            <a:r>
              <a:rPr lang="sr-Cyrl-RS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Процедуре</a:t>
            </a:r>
            <a:r>
              <a:rPr lang="sl-SI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sr-Cyrl-RS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којима ће бити</a:t>
            </a:r>
            <a:r>
              <a:rPr lang="sl-SI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sr-Cyrl-RS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пацијент</a:t>
            </a:r>
            <a:r>
              <a:rPr lang="sl-SI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sr-Cyrl-RS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подвргнут</a:t>
            </a:r>
            <a:endParaRPr lang="sl-SI" sz="2400" dirty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>
              <a:spcBef>
                <a:spcPct val="50000"/>
              </a:spcBef>
              <a:buFontTx/>
              <a:buChar char="-"/>
            </a:pPr>
            <a:r>
              <a:rPr lang="sr-Cyrl-RS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Ризици</a:t>
            </a:r>
            <a:r>
              <a:rPr lang="sl-SI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sr-Cyrl-RS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и</a:t>
            </a:r>
            <a:r>
              <a:rPr lang="sl-SI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sr-Cyrl-RS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непријатности</a:t>
            </a:r>
            <a:r>
              <a:rPr lang="sl-SI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sr-Cyrl-RS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који</a:t>
            </a:r>
            <a:r>
              <a:rPr lang="sl-SI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sr-Cyrl-RS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се</a:t>
            </a:r>
            <a:r>
              <a:rPr lang="sl-SI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sr-Cyrl-RS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могу</a:t>
            </a:r>
            <a:r>
              <a:rPr lang="sl-SI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sr-Cyrl-RS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очекивати</a:t>
            </a:r>
            <a:endParaRPr lang="sl-SI" sz="2400" dirty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>
              <a:spcBef>
                <a:spcPct val="50000"/>
              </a:spcBef>
              <a:buFontTx/>
              <a:buChar char="-"/>
            </a:pPr>
            <a:r>
              <a:rPr lang="sr-Cyrl-RS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Користи</a:t>
            </a:r>
            <a:r>
              <a:rPr lang="sl-SI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sr-Cyrl-RS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по</a:t>
            </a:r>
            <a:r>
              <a:rPr lang="sl-SI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sr-Cyrl-RS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пацијента</a:t>
            </a:r>
            <a:r>
              <a:rPr lang="sl-SI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endParaRPr lang="sl-SI" sz="2400" dirty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>
              <a:spcBef>
                <a:spcPct val="50000"/>
              </a:spcBef>
              <a:buFontTx/>
              <a:buChar char="-"/>
            </a:pPr>
            <a:r>
              <a:rPr lang="sr-Cyrl-RS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Постојање</a:t>
            </a:r>
            <a:r>
              <a:rPr lang="sl-SI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sr-Cyrl-RS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алтернативних</a:t>
            </a:r>
            <a:r>
              <a:rPr lang="sl-SI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sr-Cyrl-RS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третмана</a:t>
            </a:r>
            <a:endParaRPr lang="sl-SI" sz="2400" dirty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>
              <a:spcBef>
                <a:spcPct val="50000"/>
              </a:spcBef>
              <a:buFontTx/>
              <a:buChar char="-"/>
            </a:pPr>
            <a:r>
              <a:rPr lang="sr-Cyrl-RS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Начин</a:t>
            </a:r>
            <a:r>
              <a:rPr lang="sl-SI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sr-Cyrl-RS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обезбеђења</a:t>
            </a:r>
            <a:r>
              <a:rPr lang="sl-SI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sr-Cyrl-RS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заштите</a:t>
            </a:r>
            <a:r>
              <a:rPr lang="sl-SI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sr-Cyrl-RS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личних</a:t>
            </a:r>
            <a:r>
              <a:rPr lang="sl-SI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sr-Cyrl-RS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података</a:t>
            </a:r>
            <a:endParaRPr lang="sl-SI" sz="2400" dirty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>
              <a:spcBef>
                <a:spcPct val="50000"/>
              </a:spcBef>
              <a:buFontTx/>
              <a:buChar char="-"/>
            </a:pPr>
            <a:r>
              <a:rPr lang="sr-Cyrl-RS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Компензација</a:t>
            </a:r>
            <a:endParaRPr lang="sl-SI" sz="2400" dirty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>
              <a:spcBef>
                <a:spcPct val="50000"/>
              </a:spcBef>
              <a:buFontTx/>
              <a:buChar char="-"/>
            </a:pPr>
            <a:r>
              <a:rPr lang="sr-Cyrl-RS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Изјава</a:t>
            </a:r>
            <a:r>
              <a:rPr lang="sl-SI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sr-Cyrl-RS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о</a:t>
            </a:r>
            <a:r>
              <a:rPr lang="sl-SI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sr-Cyrl-RS" sz="2400" dirty="0" err="1" smtClean="0">
                <a:solidFill>
                  <a:srgbClr val="000000"/>
                </a:solidFill>
                <a:latin typeface="Times New Roman" panose="02020603050405020304" pitchFamily="18" charset="0"/>
              </a:rPr>
              <a:t>добровољности</a:t>
            </a:r>
            <a:r>
              <a:rPr lang="sl-SI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sr-Cyrl-RS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учешћа</a:t>
            </a:r>
            <a:endParaRPr lang="sl-SI" sz="2400" dirty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>
              <a:spcBef>
                <a:spcPct val="50000"/>
              </a:spcBef>
              <a:buFontTx/>
              <a:buChar char="-"/>
            </a:pPr>
            <a:r>
              <a:rPr lang="sr-Cyrl-RS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Контакт</a:t>
            </a:r>
            <a:r>
              <a:rPr lang="sl-SI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sr-Cyrl-RS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са</a:t>
            </a:r>
            <a:r>
              <a:rPr lang="sl-SI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sr-Cyrl-RS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истраживачима</a:t>
            </a:r>
            <a:endParaRPr lang="sl-SI" sz="2400" dirty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>
              <a:spcBef>
                <a:spcPct val="50000"/>
              </a:spcBef>
              <a:buFontTx/>
              <a:buChar char="-"/>
            </a:pPr>
            <a:r>
              <a:rPr lang="sr-Cyrl-RS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Контакт</a:t>
            </a:r>
            <a:r>
              <a:rPr lang="sl-SI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sr-Cyrl-RS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са</a:t>
            </a:r>
            <a:r>
              <a:rPr lang="sl-SI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sr-Cyrl-RS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независним</a:t>
            </a:r>
            <a:r>
              <a:rPr lang="sl-SI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sr-Cyrl-RS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стручњаком</a:t>
            </a:r>
            <a:endParaRPr lang="sl-SI" sz="2400" dirty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>
              <a:spcBef>
                <a:spcPct val="50000"/>
              </a:spcBef>
              <a:buFontTx/>
              <a:buChar char="-"/>
            </a:pPr>
            <a:r>
              <a:rPr lang="sr-Cyrl-RS" sz="2400" b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Потписи</a:t>
            </a:r>
            <a:r>
              <a:rPr lang="sl-SI" sz="2400" b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sr-Cyrl-RS" sz="2400" b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пацијента</a:t>
            </a:r>
            <a:r>
              <a:rPr lang="sl-SI" sz="2400" b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sr-Cyrl-RS" sz="2400" b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и</a:t>
            </a:r>
            <a:r>
              <a:rPr lang="sl-SI" sz="2400" b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sr-Cyrl-RS" sz="2400" b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сведока</a:t>
            </a:r>
            <a:endParaRPr lang="en-US" sz="2400" b="1" dirty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65914550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>
          <a:solidFill>
            <a:schemeClr val="bg1"/>
          </a:solidFill>
          <a:ln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r>
              <a:rPr lang="sr-Cyrl-RS" sz="2200" dirty="0" smtClean="0">
                <a:solidFill>
                  <a:schemeClr val="tx1"/>
                </a:solidFill>
              </a:rPr>
              <a:t>ПОТПИСИ</a:t>
            </a:r>
            <a:r>
              <a:rPr lang="sl-SI" sz="2200" dirty="0" smtClean="0">
                <a:solidFill>
                  <a:schemeClr val="tx1"/>
                </a:solidFill>
              </a:rPr>
              <a:t> </a:t>
            </a:r>
            <a:endParaRPr lang="en-US" sz="2200" dirty="0">
              <a:solidFill>
                <a:schemeClr val="tx1"/>
              </a:solidFill>
            </a:endParaRPr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2362200"/>
            <a:ext cx="7772400" cy="4114800"/>
          </a:xfrm>
          <a:solidFill>
            <a:schemeClr val="bg1"/>
          </a:solidFill>
          <a:ln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r>
              <a:rPr lang="sr-Cyrl-RS" sz="2200" dirty="0" smtClean="0"/>
              <a:t>Изјава</a:t>
            </a:r>
            <a:r>
              <a:rPr lang="sl-SI" sz="2200" dirty="0" smtClean="0"/>
              <a:t> </a:t>
            </a:r>
            <a:r>
              <a:rPr lang="sr-Cyrl-RS" sz="2200" dirty="0" smtClean="0"/>
              <a:t>пристанка</a:t>
            </a:r>
            <a:r>
              <a:rPr lang="sl-SI" sz="2200" dirty="0" smtClean="0"/>
              <a:t> </a:t>
            </a:r>
            <a:r>
              <a:rPr lang="sr-Cyrl-RS" sz="2200" dirty="0" smtClean="0"/>
              <a:t>за</a:t>
            </a:r>
            <a:r>
              <a:rPr lang="sl-SI" sz="2200" dirty="0" smtClean="0"/>
              <a:t> </a:t>
            </a:r>
            <a:r>
              <a:rPr lang="sr-Cyrl-RS" sz="2200" dirty="0" smtClean="0"/>
              <a:t>учешће</a:t>
            </a:r>
            <a:r>
              <a:rPr lang="sl-SI" sz="2200" dirty="0" smtClean="0"/>
              <a:t> </a:t>
            </a:r>
            <a:r>
              <a:rPr lang="sr-Cyrl-RS" sz="2200" dirty="0" smtClean="0"/>
              <a:t>у</a:t>
            </a:r>
            <a:r>
              <a:rPr lang="sl-SI" sz="2200" dirty="0" smtClean="0"/>
              <a:t> </a:t>
            </a:r>
            <a:r>
              <a:rPr lang="sr-Cyrl-RS" sz="2200" dirty="0" smtClean="0"/>
              <a:t>студији</a:t>
            </a:r>
            <a:r>
              <a:rPr lang="sl-SI" sz="2200" dirty="0" smtClean="0"/>
              <a:t> </a:t>
            </a:r>
            <a:r>
              <a:rPr lang="sr-Cyrl-RS" sz="2200" dirty="0" smtClean="0"/>
              <a:t>у</a:t>
            </a:r>
            <a:r>
              <a:rPr lang="sl-SI" sz="2200" dirty="0" smtClean="0"/>
              <a:t> </a:t>
            </a:r>
            <a:r>
              <a:rPr lang="sr-Cyrl-RS" sz="2200" dirty="0" smtClean="0"/>
              <a:t>првом</a:t>
            </a:r>
            <a:r>
              <a:rPr lang="sl-SI" sz="2200" dirty="0" smtClean="0"/>
              <a:t> </a:t>
            </a:r>
            <a:r>
              <a:rPr lang="sr-Cyrl-RS" sz="2200" dirty="0" smtClean="0"/>
              <a:t>лицу</a:t>
            </a:r>
            <a:r>
              <a:rPr lang="sl-SI" sz="2200" dirty="0" smtClean="0"/>
              <a:t> </a:t>
            </a:r>
            <a:endParaRPr lang="sl-SI" sz="2200" dirty="0"/>
          </a:p>
          <a:p>
            <a:r>
              <a:rPr lang="sr-Cyrl-RS" sz="2200" dirty="0" smtClean="0"/>
              <a:t>Потписник</a:t>
            </a:r>
            <a:r>
              <a:rPr lang="sl-SI" sz="2200" dirty="0" smtClean="0"/>
              <a:t> </a:t>
            </a:r>
            <a:r>
              <a:rPr lang="sr-Cyrl-RS" sz="2200" dirty="0" smtClean="0"/>
              <a:t>је</a:t>
            </a:r>
            <a:r>
              <a:rPr lang="sl-SI" sz="2200" dirty="0" smtClean="0"/>
              <a:t> </a:t>
            </a:r>
            <a:r>
              <a:rPr lang="sr-Cyrl-RS" sz="2200" dirty="0" smtClean="0"/>
              <a:t>схватио</a:t>
            </a:r>
            <a:r>
              <a:rPr lang="sl-SI" sz="2200" dirty="0" smtClean="0"/>
              <a:t> </a:t>
            </a:r>
            <a:r>
              <a:rPr lang="sr-Cyrl-RS" sz="2200" dirty="0" smtClean="0"/>
              <a:t>све</a:t>
            </a:r>
            <a:r>
              <a:rPr lang="sl-SI" sz="2200" dirty="0" smtClean="0"/>
              <a:t> </a:t>
            </a:r>
            <a:r>
              <a:rPr lang="sr-Cyrl-RS" sz="2200" dirty="0" smtClean="0"/>
              <a:t>пружене</a:t>
            </a:r>
            <a:r>
              <a:rPr lang="sl-SI" sz="2200" dirty="0" smtClean="0"/>
              <a:t> </a:t>
            </a:r>
            <a:r>
              <a:rPr lang="sr-Cyrl-RS" sz="2200" dirty="0" smtClean="0"/>
              <a:t>информације</a:t>
            </a:r>
            <a:endParaRPr lang="sl-SI" sz="2200" dirty="0"/>
          </a:p>
          <a:p>
            <a:r>
              <a:rPr lang="sr-Cyrl-RS" sz="2200" dirty="0" smtClean="0"/>
              <a:t>Пристаје</a:t>
            </a:r>
            <a:r>
              <a:rPr lang="sl-SI" sz="2200" dirty="0" smtClean="0"/>
              <a:t> </a:t>
            </a:r>
            <a:r>
              <a:rPr lang="sr-Cyrl-RS" sz="2200" dirty="0" smtClean="0"/>
              <a:t>да</a:t>
            </a:r>
            <a:r>
              <a:rPr lang="sl-SI" sz="2200" dirty="0" smtClean="0"/>
              <a:t> </a:t>
            </a:r>
            <a:r>
              <a:rPr lang="sr-Cyrl-RS" sz="2200" dirty="0" smtClean="0"/>
              <a:t>учествује</a:t>
            </a:r>
            <a:r>
              <a:rPr lang="sl-SI" sz="2200" dirty="0" smtClean="0"/>
              <a:t> </a:t>
            </a:r>
            <a:r>
              <a:rPr lang="sr-Cyrl-RS" sz="2200" dirty="0" smtClean="0"/>
              <a:t>у</a:t>
            </a:r>
            <a:r>
              <a:rPr lang="sl-SI" sz="2200" dirty="0" smtClean="0"/>
              <a:t> </a:t>
            </a:r>
            <a:r>
              <a:rPr lang="sr-Cyrl-RS" sz="2200" dirty="0" smtClean="0"/>
              <a:t>студији</a:t>
            </a:r>
            <a:r>
              <a:rPr lang="sl-SI" sz="2200" dirty="0" smtClean="0"/>
              <a:t> </a:t>
            </a:r>
            <a:endParaRPr lang="sl-SI" sz="2200" dirty="0"/>
          </a:p>
          <a:p>
            <a:r>
              <a:rPr lang="sr-Cyrl-RS" sz="2200" dirty="0" smtClean="0"/>
              <a:t>Потписује</a:t>
            </a:r>
            <a:r>
              <a:rPr lang="sl-SI" sz="2200" dirty="0" smtClean="0"/>
              <a:t> </a:t>
            </a:r>
            <a:r>
              <a:rPr lang="sr-Cyrl-RS" sz="2200" dirty="0" smtClean="0"/>
              <a:t>се</a:t>
            </a:r>
            <a:r>
              <a:rPr lang="sl-SI" sz="2200" dirty="0" smtClean="0"/>
              <a:t> </a:t>
            </a:r>
            <a:r>
              <a:rPr lang="sr-Cyrl-RS" sz="2200" dirty="0" smtClean="0"/>
              <a:t>формулар</a:t>
            </a:r>
            <a:r>
              <a:rPr lang="sl-SI" sz="2200" dirty="0" smtClean="0"/>
              <a:t> </a:t>
            </a:r>
            <a:r>
              <a:rPr lang="sr-Cyrl-RS" sz="2200" dirty="0" smtClean="0"/>
              <a:t>сагласности</a:t>
            </a:r>
            <a:r>
              <a:rPr lang="sl-SI" sz="2200" dirty="0" smtClean="0"/>
              <a:t> </a:t>
            </a:r>
            <a:r>
              <a:rPr lang="sr-Cyrl-RS" sz="2200" dirty="0" smtClean="0"/>
              <a:t>на</a:t>
            </a:r>
            <a:r>
              <a:rPr lang="sl-SI" sz="2200" dirty="0" smtClean="0"/>
              <a:t> </a:t>
            </a:r>
            <a:r>
              <a:rPr lang="sr-Cyrl-RS" sz="2200" dirty="0" smtClean="0"/>
              <a:t>матерњем</a:t>
            </a:r>
            <a:r>
              <a:rPr lang="sl-SI" sz="2200" dirty="0" smtClean="0"/>
              <a:t> </a:t>
            </a:r>
            <a:r>
              <a:rPr lang="sr-Cyrl-RS" sz="2200" dirty="0" smtClean="0"/>
              <a:t>језику</a:t>
            </a:r>
            <a:r>
              <a:rPr lang="sl-SI" sz="2200" dirty="0" smtClean="0"/>
              <a:t> </a:t>
            </a:r>
            <a:r>
              <a:rPr lang="sr-Cyrl-RS" sz="2200" dirty="0" smtClean="0"/>
              <a:t>који</a:t>
            </a:r>
            <a:r>
              <a:rPr lang="sl-SI" sz="2200" dirty="0" smtClean="0"/>
              <a:t> </a:t>
            </a:r>
            <a:r>
              <a:rPr lang="sr-Cyrl-RS" sz="2200" dirty="0" smtClean="0"/>
              <a:t>разуме</a:t>
            </a:r>
            <a:endParaRPr lang="sl-SI" sz="2200" dirty="0"/>
          </a:p>
          <a:p>
            <a:r>
              <a:rPr lang="sr-Cyrl-RS" sz="2200" dirty="0" smtClean="0"/>
              <a:t>Обавезно</a:t>
            </a:r>
            <a:r>
              <a:rPr lang="sl-SI" sz="2200" dirty="0" smtClean="0"/>
              <a:t> </a:t>
            </a:r>
            <a:r>
              <a:rPr lang="sr-Cyrl-RS" sz="2200" dirty="0" smtClean="0"/>
              <a:t>потписује</a:t>
            </a:r>
            <a:r>
              <a:rPr lang="sl-SI" sz="2200" dirty="0" smtClean="0"/>
              <a:t> </a:t>
            </a:r>
            <a:r>
              <a:rPr lang="sr-Cyrl-RS" sz="2200" dirty="0" smtClean="0"/>
              <a:t>и</a:t>
            </a:r>
            <a:r>
              <a:rPr lang="sl-SI" sz="2200" dirty="0" smtClean="0"/>
              <a:t> </a:t>
            </a:r>
            <a:r>
              <a:rPr lang="sr-Cyrl-RS" sz="2200" dirty="0" smtClean="0"/>
              <a:t>сведок</a:t>
            </a:r>
            <a:endParaRPr lang="sl-SI" sz="2200" dirty="0"/>
          </a:p>
        </p:txBody>
      </p:sp>
    </p:spTree>
    <p:extLst>
      <p:ext uri="{BB962C8B-B14F-4D97-AF65-F5344CB8AC3E}">
        <p14:creationId xmlns:p14="http://schemas.microsoft.com/office/powerpoint/2010/main" val="2068992042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>
          <a:solidFill>
            <a:schemeClr val="bg1"/>
          </a:solidFill>
          <a:ln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r>
              <a:rPr lang="sr-Cyrl-RS" sz="2200" dirty="0" smtClean="0">
                <a:solidFill>
                  <a:schemeClr val="tx1"/>
                </a:solidFill>
              </a:rPr>
              <a:t>ПОТПИСИ</a:t>
            </a:r>
            <a:endParaRPr lang="en-US" sz="2200" dirty="0">
              <a:solidFill>
                <a:schemeClr val="tx1"/>
              </a:solidFill>
            </a:endParaRPr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2667000"/>
            <a:ext cx="7772400" cy="3429000"/>
          </a:xfrm>
          <a:solidFill>
            <a:schemeClr val="bg1"/>
          </a:solidFill>
          <a:ln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r>
              <a:rPr lang="sr-Cyrl-RS" sz="2200" dirty="0" smtClean="0"/>
              <a:t>Ако</a:t>
            </a:r>
            <a:r>
              <a:rPr lang="sl-SI" sz="2200" dirty="0" smtClean="0"/>
              <a:t> </a:t>
            </a:r>
            <a:r>
              <a:rPr lang="sr-Cyrl-RS" sz="2200" dirty="0" smtClean="0"/>
              <a:t>је</a:t>
            </a:r>
            <a:r>
              <a:rPr lang="sl-SI" sz="2200" dirty="0" smtClean="0"/>
              <a:t> </a:t>
            </a:r>
            <a:r>
              <a:rPr lang="sr-Cyrl-RS" sz="2200" dirty="0" smtClean="0"/>
              <a:t>особа</a:t>
            </a:r>
            <a:r>
              <a:rPr lang="sl-SI" sz="2200" dirty="0" smtClean="0"/>
              <a:t> </a:t>
            </a:r>
            <a:r>
              <a:rPr lang="sr-Cyrl-RS" sz="2200" dirty="0" smtClean="0"/>
              <a:t>неписмена</a:t>
            </a:r>
            <a:r>
              <a:rPr lang="sl-SI" sz="2200" dirty="0" smtClean="0"/>
              <a:t>  </a:t>
            </a:r>
            <a:r>
              <a:rPr lang="sr-Cyrl-RS" sz="2200" dirty="0" smtClean="0"/>
              <a:t>садржај</a:t>
            </a:r>
            <a:r>
              <a:rPr lang="sl-SI" sz="2200" dirty="0" smtClean="0"/>
              <a:t> </a:t>
            </a:r>
            <a:r>
              <a:rPr lang="sr-Cyrl-RS" sz="2200" dirty="0" smtClean="0"/>
              <a:t>информације</a:t>
            </a:r>
            <a:r>
              <a:rPr lang="sl-SI" sz="2200" dirty="0" smtClean="0"/>
              <a:t> </a:t>
            </a:r>
            <a:r>
              <a:rPr lang="sr-Cyrl-RS" sz="2200" dirty="0" smtClean="0"/>
              <a:t>за</a:t>
            </a:r>
            <a:r>
              <a:rPr lang="sl-SI" sz="2200" dirty="0" smtClean="0"/>
              <a:t> </a:t>
            </a:r>
            <a:r>
              <a:rPr lang="sr-Cyrl-RS" sz="2200" dirty="0" smtClean="0"/>
              <a:t>пацијента</a:t>
            </a:r>
            <a:r>
              <a:rPr lang="sl-SI" sz="2200" dirty="0" smtClean="0"/>
              <a:t> </a:t>
            </a:r>
            <a:r>
              <a:rPr lang="sr-Cyrl-RS" sz="2200" dirty="0" smtClean="0"/>
              <a:t>се</a:t>
            </a:r>
            <a:r>
              <a:rPr lang="sl-SI" sz="2200" dirty="0" smtClean="0"/>
              <a:t> </a:t>
            </a:r>
            <a:r>
              <a:rPr lang="sr-Cyrl-RS" sz="2200" dirty="0" smtClean="0"/>
              <a:t>чита</a:t>
            </a:r>
            <a:r>
              <a:rPr lang="sl-SI" sz="2200" dirty="0" smtClean="0"/>
              <a:t> </a:t>
            </a:r>
            <a:r>
              <a:rPr lang="sr-Cyrl-RS" sz="2200" dirty="0" smtClean="0"/>
              <a:t>пред</a:t>
            </a:r>
            <a:r>
              <a:rPr lang="sl-SI" sz="2200" dirty="0" smtClean="0"/>
              <a:t> </a:t>
            </a:r>
            <a:r>
              <a:rPr lang="sr-Cyrl-RS" sz="2200" dirty="0" smtClean="0"/>
              <a:t>сведоцима</a:t>
            </a:r>
            <a:r>
              <a:rPr lang="sl-SI" sz="2200" dirty="0" smtClean="0"/>
              <a:t> </a:t>
            </a:r>
            <a:endParaRPr lang="sl-SI" sz="2200" dirty="0"/>
          </a:p>
          <a:p>
            <a:r>
              <a:rPr lang="sr-Cyrl-RS" sz="2200" dirty="0" smtClean="0"/>
              <a:t>Даје</a:t>
            </a:r>
            <a:r>
              <a:rPr lang="sl-SI" sz="2200" dirty="0" smtClean="0"/>
              <a:t> </a:t>
            </a:r>
            <a:r>
              <a:rPr lang="sr-Cyrl-RS" sz="2200" dirty="0" smtClean="0"/>
              <a:t>се</a:t>
            </a:r>
            <a:r>
              <a:rPr lang="sl-SI" sz="2200" dirty="0" smtClean="0"/>
              <a:t> </a:t>
            </a:r>
            <a:r>
              <a:rPr lang="sr-Cyrl-RS" sz="2200" dirty="0" smtClean="0"/>
              <a:t>довољно</a:t>
            </a:r>
            <a:r>
              <a:rPr lang="sl-SI" sz="2200" dirty="0" smtClean="0"/>
              <a:t> </a:t>
            </a:r>
            <a:r>
              <a:rPr lang="sr-Cyrl-RS" sz="2200" dirty="0" smtClean="0"/>
              <a:t>времена</a:t>
            </a:r>
            <a:r>
              <a:rPr lang="sl-SI" sz="2200" dirty="0" smtClean="0"/>
              <a:t> </a:t>
            </a:r>
            <a:r>
              <a:rPr lang="sr-Cyrl-RS" sz="2200" dirty="0" smtClean="0"/>
              <a:t>да</a:t>
            </a:r>
            <a:r>
              <a:rPr lang="sl-SI" sz="2200" dirty="0" smtClean="0"/>
              <a:t> </a:t>
            </a:r>
            <a:r>
              <a:rPr lang="sr-Cyrl-RS" sz="2200" dirty="0" smtClean="0"/>
              <a:t>размисли</a:t>
            </a:r>
            <a:r>
              <a:rPr lang="sl-SI" sz="2200" dirty="0" smtClean="0"/>
              <a:t> </a:t>
            </a:r>
            <a:endParaRPr lang="sl-SI" sz="2200" dirty="0"/>
          </a:p>
          <a:p>
            <a:r>
              <a:rPr lang="sr-Cyrl-RS" sz="2200" dirty="0" smtClean="0"/>
              <a:t>Сведок</a:t>
            </a:r>
            <a:r>
              <a:rPr lang="sl-SI" sz="2200" dirty="0" smtClean="0"/>
              <a:t> </a:t>
            </a:r>
            <a:r>
              <a:rPr lang="sr-Cyrl-RS" sz="2200" dirty="0" smtClean="0"/>
              <a:t>својим</a:t>
            </a:r>
            <a:r>
              <a:rPr lang="sl-SI" sz="2200" dirty="0" smtClean="0"/>
              <a:t> </a:t>
            </a:r>
            <a:r>
              <a:rPr lang="sr-Cyrl-RS" sz="2200" dirty="0" smtClean="0"/>
              <a:t>потписом</a:t>
            </a:r>
            <a:r>
              <a:rPr lang="sl-SI" sz="2200" dirty="0" smtClean="0"/>
              <a:t> </a:t>
            </a:r>
            <a:r>
              <a:rPr lang="sr-Cyrl-RS" sz="2200" dirty="0" smtClean="0"/>
              <a:t>гарантује</a:t>
            </a:r>
            <a:r>
              <a:rPr lang="sl-SI" sz="2200" dirty="0" smtClean="0"/>
              <a:t> </a:t>
            </a:r>
            <a:r>
              <a:rPr lang="sr-Cyrl-RS" sz="2200" dirty="0" smtClean="0"/>
              <a:t>да</a:t>
            </a:r>
            <a:r>
              <a:rPr lang="sl-SI" sz="2200" dirty="0" smtClean="0"/>
              <a:t> </a:t>
            </a:r>
            <a:r>
              <a:rPr lang="sr-Cyrl-RS" sz="2200" dirty="0" smtClean="0"/>
              <a:t>је</a:t>
            </a:r>
            <a:r>
              <a:rPr lang="sl-SI" sz="2200" dirty="0" smtClean="0"/>
              <a:t> </a:t>
            </a:r>
            <a:r>
              <a:rPr lang="sr-Cyrl-RS" sz="2200" dirty="0" smtClean="0"/>
              <a:t>ова</a:t>
            </a:r>
            <a:r>
              <a:rPr lang="sl-SI" sz="2200" dirty="0" smtClean="0"/>
              <a:t> </a:t>
            </a:r>
            <a:r>
              <a:rPr lang="sr-Cyrl-RS" sz="2200" dirty="0" smtClean="0"/>
              <a:t>процедура</a:t>
            </a:r>
            <a:r>
              <a:rPr lang="sl-SI" sz="2200" dirty="0" smtClean="0"/>
              <a:t> </a:t>
            </a:r>
            <a:r>
              <a:rPr lang="sr-Cyrl-RS" sz="2200" dirty="0" smtClean="0"/>
              <a:t>испоштована</a:t>
            </a: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1613712808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81000"/>
            <a:ext cx="7772400" cy="1905000"/>
          </a:xfrm>
          <a:solidFill>
            <a:schemeClr val="bg1"/>
          </a:solidFill>
          <a:ln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r>
              <a:rPr lang="sr-Cyrl-RS" sz="2200" dirty="0" smtClean="0">
                <a:solidFill>
                  <a:schemeClr val="tx1"/>
                </a:solidFill>
              </a:rPr>
              <a:t>ПРОЦЕДУРА</a:t>
            </a:r>
            <a:r>
              <a:rPr lang="sl-SI" sz="2200" dirty="0" smtClean="0">
                <a:solidFill>
                  <a:schemeClr val="tx1"/>
                </a:solidFill>
              </a:rPr>
              <a:t> </a:t>
            </a:r>
            <a:r>
              <a:rPr lang="sr-Cyrl-RS" sz="2200" dirty="0" smtClean="0">
                <a:solidFill>
                  <a:schemeClr val="tx1"/>
                </a:solidFill>
              </a:rPr>
              <a:t>УЗИМАЊА</a:t>
            </a:r>
            <a:r>
              <a:rPr lang="sl-SI" sz="2200" dirty="0" smtClean="0">
                <a:solidFill>
                  <a:schemeClr val="tx1"/>
                </a:solidFill>
              </a:rPr>
              <a:t> </a:t>
            </a:r>
            <a:r>
              <a:rPr lang="sr-Cyrl-RS" sz="2200" dirty="0" smtClean="0">
                <a:solidFill>
                  <a:schemeClr val="tx1"/>
                </a:solidFill>
              </a:rPr>
              <a:t>ИНФОРМАТИВНОГ</a:t>
            </a:r>
            <a:r>
              <a:rPr lang="sl-SI" sz="2200" dirty="0" smtClean="0">
                <a:solidFill>
                  <a:schemeClr val="tx1"/>
                </a:solidFill>
              </a:rPr>
              <a:t> </a:t>
            </a:r>
            <a:r>
              <a:rPr lang="sr-Cyrl-RS" sz="2200" dirty="0" smtClean="0">
                <a:solidFill>
                  <a:schemeClr val="tx1"/>
                </a:solidFill>
              </a:rPr>
              <a:t>ПРИСТАНКА</a:t>
            </a:r>
            <a:r>
              <a:rPr lang="sl-SI" sz="2200" dirty="0" smtClean="0">
                <a:solidFill>
                  <a:schemeClr val="tx1"/>
                </a:solidFill>
              </a:rPr>
              <a:t> </a:t>
            </a:r>
            <a:r>
              <a:rPr lang="sr-Cyrl-RS" sz="2200" dirty="0" smtClean="0">
                <a:solidFill>
                  <a:schemeClr val="tx1"/>
                </a:solidFill>
              </a:rPr>
              <a:t>ЗА</a:t>
            </a:r>
            <a:r>
              <a:rPr lang="sl-SI" sz="2200" dirty="0" smtClean="0">
                <a:solidFill>
                  <a:schemeClr val="tx1"/>
                </a:solidFill>
              </a:rPr>
              <a:t> </a:t>
            </a:r>
            <a:r>
              <a:rPr lang="sr-Cyrl-RS" sz="2200" dirty="0" smtClean="0">
                <a:solidFill>
                  <a:schemeClr val="tx1"/>
                </a:solidFill>
              </a:rPr>
              <a:t>ПАЦИЈЕНТЕ</a:t>
            </a:r>
            <a:endParaRPr lang="en-US" sz="2200" dirty="0">
              <a:solidFill>
                <a:schemeClr val="tx1"/>
              </a:solidFill>
            </a:endParaRPr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2743200"/>
            <a:ext cx="7772400" cy="3810000"/>
          </a:xfrm>
          <a:solidFill>
            <a:schemeClr val="bg1"/>
          </a:solidFill>
          <a:ln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sr-Cyrl-RS" sz="2200" dirty="0" smtClean="0"/>
              <a:t>Обезбедити</a:t>
            </a:r>
            <a:r>
              <a:rPr lang="sl-SI" sz="2200" dirty="0" smtClean="0"/>
              <a:t> </a:t>
            </a:r>
            <a:r>
              <a:rPr lang="sr-Cyrl-RS" sz="2200" dirty="0" smtClean="0"/>
              <a:t>довољно</a:t>
            </a:r>
            <a:r>
              <a:rPr lang="sl-SI" sz="2200" dirty="0" smtClean="0"/>
              <a:t> </a:t>
            </a:r>
            <a:r>
              <a:rPr lang="sr-Cyrl-RS" sz="2200" dirty="0" smtClean="0"/>
              <a:t>времена</a:t>
            </a:r>
            <a:r>
              <a:rPr lang="sl-SI" sz="2200" dirty="0" smtClean="0"/>
              <a:t> </a:t>
            </a:r>
            <a:r>
              <a:rPr lang="sr-Cyrl-RS" sz="2200" dirty="0" smtClean="0"/>
              <a:t>за</a:t>
            </a:r>
            <a:r>
              <a:rPr lang="sl-SI" sz="2200" dirty="0" smtClean="0"/>
              <a:t> </a:t>
            </a:r>
            <a:r>
              <a:rPr lang="sr-Cyrl-RS" sz="2200" dirty="0" smtClean="0"/>
              <a:t>разговор</a:t>
            </a:r>
            <a:r>
              <a:rPr lang="sl-SI" sz="2200" dirty="0" smtClean="0"/>
              <a:t> </a:t>
            </a:r>
            <a:r>
              <a:rPr lang="sr-Cyrl-RS" sz="2200" dirty="0" smtClean="0"/>
              <a:t>са</a:t>
            </a:r>
            <a:r>
              <a:rPr lang="sl-SI" sz="2200" dirty="0" smtClean="0"/>
              <a:t> </a:t>
            </a:r>
            <a:r>
              <a:rPr lang="sr-Cyrl-RS" sz="2200" dirty="0" smtClean="0"/>
              <a:t>пацијентом</a:t>
            </a:r>
            <a:r>
              <a:rPr lang="sl-SI" sz="2200" dirty="0" smtClean="0"/>
              <a:t> </a:t>
            </a:r>
            <a:r>
              <a:rPr lang="sr-Cyrl-RS" sz="2200" dirty="0" smtClean="0"/>
              <a:t>и</a:t>
            </a:r>
            <a:r>
              <a:rPr lang="sl-SI" sz="2200" dirty="0" smtClean="0"/>
              <a:t> </a:t>
            </a:r>
            <a:r>
              <a:rPr lang="sr-Cyrl-RS" sz="2200" dirty="0" smtClean="0"/>
              <a:t>објашњење</a:t>
            </a:r>
            <a:r>
              <a:rPr lang="sl-SI" sz="2200" dirty="0" smtClean="0"/>
              <a:t> </a:t>
            </a:r>
            <a:r>
              <a:rPr lang="sr-Cyrl-RS" sz="2200" dirty="0" smtClean="0"/>
              <a:t>свега</a:t>
            </a:r>
            <a:r>
              <a:rPr lang="sl-SI" sz="2200" dirty="0" smtClean="0"/>
              <a:t> </a:t>
            </a:r>
            <a:r>
              <a:rPr lang="sr-Cyrl-RS" sz="2200" dirty="0" smtClean="0"/>
              <a:t>у</a:t>
            </a:r>
            <a:r>
              <a:rPr lang="sl-SI" sz="2200" dirty="0" smtClean="0"/>
              <a:t> </a:t>
            </a:r>
            <a:r>
              <a:rPr lang="sr-Cyrl-RS" sz="2200" dirty="0" smtClean="0"/>
              <a:t>вези</a:t>
            </a:r>
            <a:r>
              <a:rPr lang="sl-SI" sz="2200" dirty="0" smtClean="0"/>
              <a:t> </a:t>
            </a:r>
            <a:r>
              <a:rPr lang="sr-Cyrl-RS" sz="2200" dirty="0" smtClean="0"/>
              <a:t>са</a:t>
            </a:r>
            <a:r>
              <a:rPr lang="sl-SI" sz="2200" dirty="0" smtClean="0"/>
              <a:t> </a:t>
            </a:r>
            <a:r>
              <a:rPr lang="sr-Cyrl-RS" sz="2200" dirty="0" smtClean="0"/>
              <a:t>студијом</a:t>
            </a:r>
            <a:endParaRPr lang="sl-SI" sz="2200" dirty="0"/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sr-Cyrl-RS" sz="2200" dirty="0" smtClean="0"/>
              <a:t>Дати</a:t>
            </a:r>
            <a:r>
              <a:rPr lang="sl-SI" sz="2200" dirty="0" smtClean="0"/>
              <a:t> </a:t>
            </a:r>
            <a:r>
              <a:rPr lang="sr-Cyrl-RS" sz="2200" dirty="0" smtClean="0"/>
              <a:t>пацијенту</a:t>
            </a:r>
            <a:r>
              <a:rPr lang="sl-SI" sz="2200" dirty="0" smtClean="0"/>
              <a:t> </a:t>
            </a:r>
            <a:r>
              <a:rPr lang="sr-Cyrl-RS" sz="2200" dirty="0" smtClean="0"/>
              <a:t>бар</a:t>
            </a:r>
            <a:r>
              <a:rPr lang="sl-SI" sz="2200" dirty="0" smtClean="0"/>
              <a:t> </a:t>
            </a:r>
            <a:r>
              <a:rPr lang="sl-SI" sz="2200" dirty="0"/>
              <a:t>24 </a:t>
            </a:r>
            <a:r>
              <a:rPr lang="sr-Cyrl-RS" sz="2200" smtClean="0"/>
              <a:t>часа</a:t>
            </a:r>
            <a:r>
              <a:rPr lang="sl-SI" sz="2200" smtClean="0"/>
              <a:t> </a:t>
            </a:r>
            <a:r>
              <a:rPr lang="sr-Cyrl-RS" sz="2200" dirty="0" smtClean="0"/>
              <a:t>да</a:t>
            </a:r>
            <a:r>
              <a:rPr lang="sl-SI" sz="2200" dirty="0" smtClean="0"/>
              <a:t> </a:t>
            </a:r>
            <a:r>
              <a:rPr lang="sr-Cyrl-RS" sz="2200" dirty="0" smtClean="0"/>
              <a:t>прочита</a:t>
            </a:r>
            <a:r>
              <a:rPr lang="sl-SI" sz="2200" dirty="0" smtClean="0"/>
              <a:t> </a:t>
            </a:r>
            <a:r>
              <a:rPr lang="sr-Cyrl-RS" sz="2200" dirty="0" smtClean="0"/>
              <a:t>информацију</a:t>
            </a:r>
            <a:r>
              <a:rPr lang="sl-SI" sz="2200" dirty="0" smtClean="0"/>
              <a:t> </a:t>
            </a:r>
            <a:r>
              <a:rPr lang="sr-Cyrl-RS" sz="2200" dirty="0" smtClean="0"/>
              <a:t>и</a:t>
            </a:r>
            <a:r>
              <a:rPr lang="sl-SI" sz="2200" dirty="0" smtClean="0"/>
              <a:t> </a:t>
            </a:r>
            <a:r>
              <a:rPr lang="sr-Cyrl-RS" sz="2200" dirty="0" smtClean="0"/>
              <a:t>размисли</a:t>
            </a:r>
            <a:r>
              <a:rPr lang="sl-SI" sz="2200" dirty="0" smtClean="0"/>
              <a:t> </a:t>
            </a:r>
            <a:r>
              <a:rPr lang="sr-Cyrl-RS" sz="2200" dirty="0" smtClean="0"/>
              <a:t>добро</a:t>
            </a:r>
            <a:r>
              <a:rPr lang="sl-SI" sz="2200" dirty="0" smtClean="0"/>
              <a:t> </a:t>
            </a:r>
            <a:r>
              <a:rPr lang="sr-Cyrl-RS" sz="2200" dirty="0" smtClean="0"/>
              <a:t>пре</a:t>
            </a:r>
            <a:r>
              <a:rPr lang="sl-SI" sz="2200" dirty="0" smtClean="0"/>
              <a:t> </a:t>
            </a:r>
            <a:r>
              <a:rPr lang="sr-Cyrl-RS" sz="2200" dirty="0" smtClean="0"/>
              <a:t>него</a:t>
            </a:r>
            <a:r>
              <a:rPr lang="sl-SI" sz="2200" dirty="0" smtClean="0"/>
              <a:t> </a:t>
            </a:r>
            <a:r>
              <a:rPr lang="sr-Cyrl-RS" sz="2200" dirty="0" smtClean="0"/>
              <a:t>што</a:t>
            </a:r>
            <a:r>
              <a:rPr lang="sl-SI" sz="2200" dirty="0" smtClean="0"/>
              <a:t> </a:t>
            </a:r>
            <a:r>
              <a:rPr lang="sr-Cyrl-RS" sz="2200" dirty="0" smtClean="0"/>
              <a:t>пристане</a:t>
            </a:r>
            <a:endParaRPr lang="sl-SI" sz="2200" dirty="0"/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sr-Cyrl-RS" sz="2200" dirty="0" smtClean="0"/>
              <a:t>Проверити</a:t>
            </a:r>
            <a:r>
              <a:rPr lang="sl-SI" sz="2200" dirty="0" smtClean="0"/>
              <a:t> </a:t>
            </a:r>
            <a:r>
              <a:rPr lang="sr-Cyrl-RS" sz="2200" dirty="0" smtClean="0"/>
              <a:t>циљаним</a:t>
            </a:r>
            <a:r>
              <a:rPr lang="sl-SI" sz="2200" dirty="0" smtClean="0"/>
              <a:t> </a:t>
            </a:r>
            <a:r>
              <a:rPr lang="sr-Cyrl-RS" sz="2200" dirty="0" smtClean="0"/>
              <a:t>питањима</a:t>
            </a:r>
            <a:r>
              <a:rPr lang="sl-SI" sz="2200" dirty="0" smtClean="0"/>
              <a:t> </a:t>
            </a:r>
            <a:r>
              <a:rPr lang="sr-Cyrl-RS" sz="2200" dirty="0" smtClean="0"/>
              <a:t>да</a:t>
            </a:r>
            <a:r>
              <a:rPr lang="sl-SI" sz="2200" dirty="0" smtClean="0"/>
              <a:t> </a:t>
            </a:r>
            <a:r>
              <a:rPr lang="sr-Cyrl-RS" sz="2200" dirty="0" smtClean="0"/>
              <a:t>ли</a:t>
            </a:r>
            <a:r>
              <a:rPr lang="sl-SI" sz="2200" dirty="0" smtClean="0"/>
              <a:t> </a:t>
            </a:r>
            <a:r>
              <a:rPr lang="sr-Cyrl-RS" sz="2200" dirty="0" smtClean="0"/>
              <a:t>је</a:t>
            </a:r>
            <a:r>
              <a:rPr lang="sl-SI" sz="2200" dirty="0" smtClean="0"/>
              <a:t> </a:t>
            </a:r>
            <a:r>
              <a:rPr lang="sr-Cyrl-RS" sz="2200" dirty="0" smtClean="0"/>
              <a:t>пацијент</a:t>
            </a:r>
            <a:r>
              <a:rPr lang="sl-SI" sz="2200" dirty="0" smtClean="0"/>
              <a:t> </a:t>
            </a:r>
            <a:r>
              <a:rPr lang="sr-Cyrl-RS" sz="2200" dirty="0" smtClean="0"/>
              <a:t>разумео</a:t>
            </a:r>
            <a:r>
              <a:rPr lang="sl-SI" sz="2200" dirty="0" smtClean="0"/>
              <a:t> </a:t>
            </a:r>
            <a:r>
              <a:rPr lang="sr-Cyrl-RS" sz="2200" dirty="0" smtClean="0"/>
              <a:t>све</a:t>
            </a:r>
            <a:r>
              <a:rPr lang="sl-SI" sz="2200" dirty="0" smtClean="0"/>
              <a:t> </a:t>
            </a:r>
            <a:r>
              <a:rPr lang="sr-Cyrl-RS" sz="2200" dirty="0" smtClean="0"/>
              <a:t>кључне</a:t>
            </a:r>
            <a:r>
              <a:rPr lang="sl-SI" sz="2200" dirty="0" smtClean="0"/>
              <a:t> </a:t>
            </a:r>
            <a:r>
              <a:rPr lang="sr-Cyrl-RS" sz="2200" dirty="0" smtClean="0"/>
              <a:t>елементе</a:t>
            </a:r>
            <a:r>
              <a:rPr lang="sl-SI" sz="2200" dirty="0" smtClean="0"/>
              <a:t> </a:t>
            </a:r>
            <a:r>
              <a:rPr lang="sr-Cyrl-RS" sz="2200" dirty="0" smtClean="0"/>
              <a:t>свог</a:t>
            </a:r>
            <a:r>
              <a:rPr lang="sl-SI" sz="2200" dirty="0" smtClean="0"/>
              <a:t> </a:t>
            </a:r>
            <a:r>
              <a:rPr lang="sr-Cyrl-RS" sz="2200" dirty="0" smtClean="0"/>
              <a:t>пристанка</a:t>
            </a:r>
            <a:r>
              <a:rPr lang="sl-SI" sz="2200" dirty="0" smtClean="0"/>
              <a:t> </a:t>
            </a:r>
            <a:endParaRPr lang="sl-SI" sz="2200" dirty="0"/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sr-Cyrl-RS" sz="2200" dirty="0" smtClean="0"/>
              <a:t>Обезбедити</a:t>
            </a:r>
            <a:r>
              <a:rPr lang="sl-SI" sz="2200" dirty="0" smtClean="0"/>
              <a:t> </a:t>
            </a:r>
            <a:r>
              <a:rPr lang="sr-Cyrl-RS" sz="2200" dirty="0" smtClean="0"/>
              <a:t>транспарентан</a:t>
            </a:r>
            <a:r>
              <a:rPr lang="sl-SI" sz="2200" dirty="0" smtClean="0"/>
              <a:t> </a:t>
            </a:r>
            <a:r>
              <a:rPr lang="sr-Cyrl-RS" sz="2200" dirty="0" smtClean="0"/>
              <a:t>начин</a:t>
            </a:r>
            <a:r>
              <a:rPr lang="sl-SI" sz="2200" dirty="0" smtClean="0"/>
              <a:t> </a:t>
            </a:r>
            <a:r>
              <a:rPr lang="sr-Cyrl-RS" sz="2200" dirty="0" smtClean="0"/>
              <a:t>потписивања</a:t>
            </a:r>
            <a:r>
              <a:rPr lang="sl-SI" sz="2200" dirty="0" smtClean="0"/>
              <a:t> </a:t>
            </a:r>
            <a:r>
              <a:rPr lang="sr-Cyrl-RS" sz="2200" dirty="0" smtClean="0"/>
              <a:t>са</a:t>
            </a:r>
            <a:r>
              <a:rPr lang="sl-SI" sz="2200" dirty="0" smtClean="0"/>
              <a:t> </a:t>
            </a:r>
            <a:r>
              <a:rPr lang="sr-Cyrl-RS" sz="2200" dirty="0" smtClean="0"/>
              <a:t>сведоком</a:t>
            </a:r>
            <a:r>
              <a:rPr lang="sl-SI" sz="2200" dirty="0" smtClean="0"/>
              <a:t> </a:t>
            </a: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3508202475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04800"/>
            <a:ext cx="7772400" cy="4800600"/>
          </a:xfrm>
          <a:solidFill>
            <a:schemeClr val="bg1"/>
          </a:solidFill>
          <a:ln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r>
              <a:rPr lang="sr-Cyrl-RS" sz="2200" dirty="0" smtClean="0">
                <a:solidFill>
                  <a:schemeClr val="tx1"/>
                </a:solidFill>
              </a:rPr>
              <a:t>СУШТИНА</a:t>
            </a:r>
            <a:r>
              <a:rPr lang="sl-SI" sz="2200" dirty="0" smtClean="0">
                <a:solidFill>
                  <a:schemeClr val="tx1"/>
                </a:solidFill>
              </a:rPr>
              <a:t> </a:t>
            </a:r>
            <a:r>
              <a:rPr lang="sr-Cyrl-RS" sz="2200" dirty="0" smtClean="0">
                <a:solidFill>
                  <a:schemeClr val="tx1"/>
                </a:solidFill>
              </a:rPr>
              <a:t>КВАЛИТЕТНОГ</a:t>
            </a:r>
            <a:r>
              <a:rPr lang="sl-SI" sz="2200" dirty="0" smtClean="0">
                <a:solidFill>
                  <a:schemeClr val="tx1"/>
                </a:solidFill>
              </a:rPr>
              <a:t> </a:t>
            </a:r>
            <a:r>
              <a:rPr lang="sr-Cyrl-RS" sz="2200" dirty="0" smtClean="0">
                <a:solidFill>
                  <a:schemeClr val="tx1"/>
                </a:solidFill>
              </a:rPr>
              <a:t>РАДА</a:t>
            </a:r>
            <a:r>
              <a:rPr lang="sl-SI" sz="2200" dirty="0" smtClean="0">
                <a:solidFill>
                  <a:schemeClr val="tx1"/>
                </a:solidFill>
              </a:rPr>
              <a:t> </a:t>
            </a:r>
            <a:r>
              <a:rPr lang="sr-Cyrl-RS" sz="2200" dirty="0" smtClean="0">
                <a:solidFill>
                  <a:schemeClr val="tx1"/>
                </a:solidFill>
              </a:rPr>
              <a:t>ЕТИЧКОГ</a:t>
            </a:r>
            <a:r>
              <a:rPr lang="sl-SI" sz="2200" dirty="0" smtClean="0">
                <a:solidFill>
                  <a:schemeClr val="tx1"/>
                </a:solidFill>
              </a:rPr>
              <a:t> </a:t>
            </a:r>
            <a:r>
              <a:rPr lang="sr-Cyrl-RS" sz="2200" dirty="0" smtClean="0">
                <a:solidFill>
                  <a:schemeClr val="tx1"/>
                </a:solidFill>
              </a:rPr>
              <a:t>ОДБОРА</a:t>
            </a:r>
            <a:r>
              <a:rPr lang="sl-SI" sz="2200" dirty="0" smtClean="0">
                <a:solidFill>
                  <a:schemeClr val="tx1"/>
                </a:solidFill>
              </a:rPr>
              <a:t> </a:t>
            </a:r>
            <a:r>
              <a:rPr lang="sr-Cyrl-RS" sz="2200" dirty="0" smtClean="0">
                <a:solidFill>
                  <a:schemeClr val="tx1"/>
                </a:solidFill>
              </a:rPr>
              <a:t>ЈЕ</a:t>
            </a:r>
            <a:r>
              <a:rPr lang="sl-SI" sz="2200" dirty="0" smtClean="0">
                <a:solidFill>
                  <a:schemeClr val="tx1"/>
                </a:solidFill>
              </a:rPr>
              <a:t> </a:t>
            </a:r>
            <a:r>
              <a:rPr lang="sr-Cyrl-RS" sz="2200" dirty="0" smtClean="0">
                <a:solidFill>
                  <a:schemeClr val="tx1"/>
                </a:solidFill>
              </a:rPr>
              <a:t>У</a:t>
            </a:r>
            <a:r>
              <a:rPr lang="sl-SI" sz="2200" dirty="0" smtClean="0">
                <a:solidFill>
                  <a:schemeClr val="tx1"/>
                </a:solidFill>
              </a:rPr>
              <a:t> </a:t>
            </a:r>
            <a:r>
              <a:rPr lang="sr-Cyrl-RS" sz="2200" dirty="0" smtClean="0">
                <a:solidFill>
                  <a:schemeClr val="tx1"/>
                </a:solidFill>
              </a:rPr>
              <a:t>ДЕТАЉНОЈ</a:t>
            </a:r>
            <a:r>
              <a:rPr lang="sl-SI" sz="2200" dirty="0" smtClean="0">
                <a:solidFill>
                  <a:schemeClr val="tx1"/>
                </a:solidFill>
              </a:rPr>
              <a:t> </a:t>
            </a:r>
            <a:r>
              <a:rPr lang="sr-Cyrl-RS" sz="2200" dirty="0" smtClean="0">
                <a:solidFill>
                  <a:schemeClr val="tx1"/>
                </a:solidFill>
              </a:rPr>
              <a:t>И</a:t>
            </a:r>
            <a:r>
              <a:rPr lang="sl-SI" sz="2200" dirty="0" smtClean="0">
                <a:solidFill>
                  <a:schemeClr val="tx1"/>
                </a:solidFill>
              </a:rPr>
              <a:t> </a:t>
            </a:r>
            <a:r>
              <a:rPr lang="sr-Cyrl-RS" sz="2200" dirty="0" smtClean="0">
                <a:solidFill>
                  <a:schemeClr val="tx1"/>
                </a:solidFill>
              </a:rPr>
              <a:t>ПОУЗДАНОЈ</a:t>
            </a:r>
            <a:r>
              <a:rPr lang="sl-SI" sz="2200" dirty="0" smtClean="0">
                <a:solidFill>
                  <a:schemeClr val="tx1"/>
                </a:solidFill>
              </a:rPr>
              <a:t> </a:t>
            </a:r>
            <a:r>
              <a:rPr lang="sr-Cyrl-RS" sz="2200" dirty="0" smtClean="0">
                <a:solidFill>
                  <a:schemeClr val="tx1"/>
                </a:solidFill>
              </a:rPr>
              <a:t>ПРОВЕРИ</a:t>
            </a:r>
            <a:r>
              <a:rPr lang="sl-SI" sz="2200" dirty="0" smtClean="0">
                <a:solidFill>
                  <a:schemeClr val="tx1"/>
                </a:solidFill>
              </a:rPr>
              <a:t> </a:t>
            </a:r>
            <a:r>
              <a:rPr lang="sr-Cyrl-RS" sz="2200" dirty="0" smtClean="0">
                <a:solidFill>
                  <a:schemeClr val="tx1"/>
                </a:solidFill>
              </a:rPr>
              <a:t>СВИХ</a:t>
            </a:r>
            <a:r>
              <a:rPr lang="sl-SI" sz="2200" dirty="0" smtClean="0">
                <a:solidFill>
                  <a:schemeClr val="tx1"/>
                </a:solidFill>
              </a:rPr>
              <a:t> </a:t>
            </a:r>
            <a:r>
              <a:rPr lang="sr-Cyrl-RS" sz="2200" dirty="0" smtClean="0">
                <a:solidFill>
                  <a:schemeClr val="tx1"/>
                </a:solidFill>
              </a:rPr>
              <a:t>НЕОПХОДНИХ</a:t>
            </a:r>
            <a:r>
              <a:rPr lang="sl-SI" sz="2200" dirty="0" smtClean="0">
                <a:solidFill>
                  <a:schemeClr val="tx1"/>
                </a:solidFill>
              </a:rPr>
              <a:t> </a:t>
            </a:r>
            <a:r>
              <a:rPr lang="sr-Cyrl-RS" sz="2200" dirty="0" smtClean="0">
                <a:solidFill>
                  <a:schemeClr val="tx1"/>
                </a:solidFill>
              </a:rPr>
              <a:t>ЕЛЕМЕНАТА</a:t>
            </a:r>
            <a:r>
              <a:rPr lang="sl-SI" sz="2200" dirty="0" smtClean="0">
                <a:solidFill>
                  <a:schemeClr val="tx1"/>
                </a:solidFill>
              </a:rPr>
              <a:t> </a:t>
            </a:r>
            <a:r>
              <a:rPr lang="sr-Cyrl-RS" sz="2200" dirty="0" smtClean="0">
                <a:solidFill>
                  <a:schemeClr val="tx1"/>
                </a:solidFill>
              </a:rPr>
              <a:t>ИНФОРМАЦИЈЕ</a:t>
            </a:r>
            <a:r>
              <a:rPr lang="sl-SI" sz="2200" dirty="0" smtClean="0">
                <a:solidFill>
                  <a:schemeClr val="tx1"/>
                </a:solidFill>
              </a:rPr>
              <a:t> </a:t>
            </a:r>
            <a:r>
              <a:rPr lang="sr-Cyrl-RS" sz="2200" dirty="0" smtClean="0">
                <a:solidFill>
                  <a:schemeClr val="tx1"/>
                </a:solidFill>
              </a:rPr>
              <a:t>ЗА</a:t>
            </a:r>
            <a:r>
              <a:rPr lang="sl-SI" sz="2200" dirty="0" smtClean="0">
                <a:solidFill>
                  <a:schemeClr val="tx1"/>
                </a:solidFill>
              </a:rPr>
              <a:t> </a:t>
            </a:r>
            <a:r>
              <a:rPr lang="sr-Cyrl-RS" sz="2200" dirty="0" smtClean="0">
                <a:solidFill>
                  <a:schemeClr val="tx1"/>
                </a:solidFill>
              </a:rPr>
              <a:t>ПАЦИЈЕНТА</a:t>
            </a:r>
            <a:r>
              <a:rPr lang="sl-SI" sz="2200" dirty="0" smtClean="0"/>
              <a:t> </a:t>
            </a:r>
            <a:endParaRPr lang="en-US" sz="2200" dirty="0"/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5105400"/>
            <a:ext cx="8001000" cy="1447800"/>
          </a:xfrm>
          <a:solidFill>
            <a:schemeClr val="bg1"/>
          </a:solidFill>
          <a:ln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sl-SI" sz="2200" dirty="0"/>
              <a:t>       </a:t>
            </a:r>
            <a:r>
              <a:rPr lang="sr-Cyrl-RS" sz="2200" dirty="0" smtClean="0"/>
              <a:t>Једино</a:t>
            </a:r>
            <a:r>
              <a:rPr lang="sl-SI" sz="2200" dirty="0" smtClean="0"/>
              <a:t> </a:t>
            </a:r>
            <a:r>
              <a:rPr lang="sr-Cyrl-RS" sz="2200" dirty="0" smtClean="0"/>
              <a:t>се</a:t>
            </a:r>
            <a:r>
              <a:rPr lang="sl-SI" sz="2200" dirty="0" smtClean="0"/>
              <a:t> </a:t>
            </a:r>
            <a:r>
              <a:rPr lang="sr-Cyrl-RS" sz="2200" dirty="0" smtClean="0"/>
              <a:t>адекватно</a:t>
            </a:r>
            <a:r>
              <a:rPr lang="sl-SI" sz="2200" dirty="0" smtClean="0"/>
              <a:t> </a:t>
            </a:r>
            <a:r>
              <a:rPr lang="sr-Cyrl-RS" sz="2200" dirty="0" smtClean="0"/>
              <a:t>написаном</a:t>
            </a:r>
            <a:r>
              <a:rPr lang="sl-SI" sz="2200" dirty="0" smtClean="0"/>
              <a:t> </a:t>
            </a:r>
            <a:r>
              <a:rPr lang="sr-Cyrl-RS" sz="2200" dirty="0" smtClean="0"/>
              <a:t>информацијом</a:t>
            </a:r>
            <a:r>
              <a:rPr lang="sl-SI" sz="2200" dirty="0" smtClean="0"/>
              <a:t>    </a:t>
            </a:r>
            <a:endParaRPr lang="sl-SI" sz="2200" dirty="0"/>
          </a:p>
          <a:p>
            <a:pPr>
              <a:lnSpc>
                <a:spcPct val="90000"/>
              </a:lnSpc>
              <a:buFontTx/>
              <a:buNone/>
            </a:pPr>
            <a:r>
              <a:rPr lang="sl-SI" sz="2200" dirty="0"/>
              <a:t>                         </a:t>
            </a:r>
            <a:r>
              <a:rPr lang="sr-Cyrl-RS" sz="2200" dirty="0" smtClean="0"/>
              <a:t>може</a:t>
            </a:r>
            <a:r>
              <a:rPr lang="sl-SI" sz="2200" dirty="0" smtClean="0"/>
              <a:t> </a:t>
            </a:r>
            <a:r>
              <a:rPr lang="sr-Cyrl-RS" sz="2200" dirty="0" smtClean="0"/>
              <a:t>очекивати</a:t>
            </a:r>
            <a:r>
              <a:rPr lang="sl-SI" sz="2200" dirty="0" smtClean="0"/>
              <a:t> </a:t>
            </a:r>
            <a:r>
              <a:rPr lang="sr-Cyrl-RS" sz="2200" dirty="0" smtClean="0"/>
              <a:t>да</a:t>
            </a:r>
            <a:r>
              <a:rPr lang="sl-SI" sz="2200" dirty="0" smtClean="0"/>
              <a:t> </a:t>
            </a:r>
            <a:r>
              <a:rPr lang="sr-Cyrl-RS" sz="2200" dirty="0" smtClean="0"/>
              <a:t>ће</a:t>
            </a:r>
            <a:r>
              <a:rPr lang="sl-SI" sz="2200" dirty="0" smtClean="0"/>
              <a:t> </a:t>
            </a:r>
            <a:endParaRPr lang="sl-SI" sz="2200" dirty="0"/>
          </a:p>
          <a:p>
            <a:pPr>
              <a:lnSpc>
                <a:spcPct val="90000"/>
              </a:lnSpc>
              <a:buFontTx/>
              <a:buNone/>
            </a:pPr>
            <a:r>
              <a:rPr lang="sl-SI" sz="2200" dirty="0"/>
              <a:t>          </a:t>
            </a:r>
            <a:r>
              <a:rPr lang="sr-Cyrl-RS" sz="2200" dirty="0" smtClean="0"/>
              <a:t>права</a:t>
            </a:r>
            <a:r>
              <a:rPr lang="sl-SI" sz="2200" dirty="0" smtClean="0"/>
              <a:t> </a:t>
            </a:r>
            <a:r>
              <a:rPr lang="sr-Cyrl-RS" sz="2200" dirty="0" smtClean="0"/>
              <a:t>пацијената</a:t>
            </a:r>
            <a:r>
              <a:rPr lang="sl-SI" sz="2200" dirty="0" smtClean="0"/>
              <a:t> </a:t>
            </a:r>
            <a:r>
              <a:rPr lang="sr-Cyrl-RS" sz="2200" dirty="0" smtClean="0"/>
              <a:t>у</a:t>
            </a:r>
            <a:r>
              <a:rPr lang="sl-SI" sz="2200" dirty="0" smtClean="0"/>
              <a:t> </a:t>
            </a:r>
            <a:r>
              <a:rPr lang="sr-Cyrl-RS" sz="2200" dirty="0" smtClean="0"/>
              <a:t>студији</a:t>
            </a:r>
            <a:r>
              <a:rPr lang="sl-SI" sz="2200" dirty="0" smtClean="0"/>
              <a:t> </a:t>
            </a:r>
            <a:r>
              <a:rPr lang="sr-Cyrl-RS" sz="2200" dirty="0" smtClean="0"/>
              <a:t>бити</a:t>
            </a:r>
            <a:r>
              <a:rPr lang="sl-SI" sz="2200" dirty="0" smtClean="0"/>
              <a:t> </a:t>
            </a:r>
            <a:r>
              <a:rPr lang="sr-Cyrl-RS" sz="2200" dirty="0" smtClean="0"/>
              <a:t>заштићена</a:t>
            </a: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110122185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solidFill>
            <a:schemeClr val="bg1"/>
          </a:solidFill>
          <a:ln>
            <a:solidFill>
              <a:srgbClr val="FF33CC"/>
            </a:solidFill>
          </a:ln>
        </p:spPr>
        <p:txBody>
          <a:bodyPr/>
          <a:lstStyle/>
          <a:p>
            <a:pPr eaLnBrk="1" hangingPunct="1"/>
            <a:r>
              <a:rPr lang="ru-RU" sz="4000" dirty="0" smtClean="0"/>
              <a:t>ЗАДАЦИ</a:t>
            </a:r>
            <a:r>
              <a:rPr lang="sr-Latn-CS" sz="4000" dirty="0" smtClean="0"/>
              <a:t> </a:t>
            </a:r>
            <a:r>
              <a:rPr lang="ru-RU" sz="4000" dirty="0" smtClean="0"/>
              <a:t>ЕО</a:t>
            </a:r>
            <a:r>
              <a:rPr lang="sr-Latn-CS" sz="4000" dirty="0" smtClean="0"/>
              <a:t> </a:t>
            </a:r>
            <a:r>
              <a:rPr lang="ru-RU" sz="4000" dirty="0" smtClean="0"/>
              <a:t>СРБИЈЕ</a:t>
            </a:r>
            <a:endParaRPr lang="en-US" sz="4000" dirty="0" smtClean="0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7544" y="2481263"/>
            <a:ext cx="8219256" cy="3612033"/>
          </a:xfrm>
          <a:solidFill>
            <a:schemeClr val="bg1"/>
          </a:solidFill>
          <a:ln>
            <a:solidFill>
              <a:srgbClr val="FF33CC"/>
            </a:solidFill>
          </a:ln>
        </p:spPr>
        <p:txBody>
          <a:bodyPr/>
          <a:lstStyle/>
          <a:p>
            <a:pPr marL="0" indent="0" eaLnBrk="1" hangingPunct="1">
              <a:lnSpc>
                <a:spcPct val="90000"/>
              </a:lnSpc>
              <a:buNone/>
            </a:pPr>
            <a:endParaRPr lang="ru-RU" sz="2800" dirty="0" smtClean="0"/>
          </a:p>
          <a:p>
            <a:pPr marL="0" indent="0" eaLnBrk="1" hangingPunct="1">
              <a:lnSpc>
                <a:spcPct val="90000"/>
              </a:lnSpc>
              <a:buNone/>
            </a:pPr>
            <a:r>
              <a:rPr lang="ru-RU" sz="2800" dirty="0" smtClean="0"/>
              <a:t>Подноси</a:t>
            </a:r>
            <a:r>
              <a:rPr lang="sr-Latn-CS" sz="2800" dirty="0" smtClean="0"/>
              <a:t> </a:t>
            </a:r>
            <a:r>
              <a:rPr lang="ru-RU" sz="2800" dirty="0" smtClean="0"/>
              <a:t>годишњи</a:t>
            </a:r>
            <a:r>
              <a:rPr lang="sr-Latn-CS" sz="2800" dirty="0" smtClean="0"/>
              <a:t> </a:t>
            </a:r>
            <a:r>
              <a:rPr lang="ru-RU" sz="2800" dirty="0" smtClean="0"/>
              <a:t>извештај</a:t>
            </a:r>
            <a:r>
              <a:rPr lang="sr-Latn-CS" sz="2800" dirty="0" smtClean="0"/>
              <a:t> </a:t>
            </a:r>
            <a:r>
              <a:rPr lang="ru-RU" sz="2800" dirty="0" smtClean="0"/>
              <a:t>Министраству здравља</a:t>
            </a:r>
            <a:r>
              <a:rPr lang="sr-Latn-CS" sz="2800" dirty="0" smtClean="0"/>
              <a:t> </a:t>
            </a:r>
            <a:r>
              <a:rPr lang="ru-RU" sz="2800" dirty="0" smtClean="0"/>
              <a:t>о</a:t>
            </a:r>
            <a:r>
              <a:rPr lang="sr-Latn-CS" sz="2800" dirty="0" smtClean="0"/>
              <a:t> </a:t>
            </a:r>
            <a:r>
              <a:rPr lang="ru-RU" sz="2800" dirty="0" smtClean="0"/>
              <a:t>спровођењу</a:t>
            </a:r>
            <a:r>
              <a:rPr lang="sr-Latn-CS" sz="2800" dirty="0" smtClean="0"/>
              <a:t>  </a:t>
            </a:r>
            <a:r>
              <a:rPr lang="ru-RU" sz="2800" dirty="0" smtClean="0"/>
              <a:t>научних</a:t>
            </a:r>
            <a:r>
              <a:rPr lang="sr-Latn-CS" sz="2800" dirty="0" smtClean="0"/>
              <a:t> </a:t>
            </a:r>
            <a:r>
              <a:rPr lang="ru-RU" sz="2800" dirty="0" smtClean="0"/>
              <a:t>истраживања</a:t>
            </a:r>
            <a:r>
              <a:rPr lang="sr-Latn-CS" sz="2800" dirty="0" smtClean="0"/>
              <a:t> </a:t>
            </a:r>
            <a:r>
              <a:rPr lang="ru-RU" sz="2800" dirty="0" smtClean="0"/>
              <a:t>и</a:t>
            </a:r>
            <a:r>
              <a:rPr lang="sr-Latn-CS" sz="2800" dirty="0" smtClean="0"/>
              <a:t> </a:t>
            </a:r>
            <a:r>
              <a:rPr lang="ru-RU" sz="2800" dirty="0" smtClean="0"/>
              <a:t>клиничких</a:t>
            </a:r>
            <a:r>
              <a:rPr lang="sr-Latn-CS" sz="2800" dirty="0" smtClean="0"/>
              <a:t> </a:t>
            </a:r>
            <a:r>
              <a:rPr lang="ru-RU" sz="2800" dirty="0" smtClean="0"/>
              <a:t>испитивања</a:t>
            </a:r>
            <a:r>
              <a:rPr lang="sr-Latn-CS" sz="2800" dirty="0" smtClean="0"/>
              <a:t> </a:t>
            </a:r>
            <a:r>
              <a:rPr lang="ru-RU" sz="2800" dirty="0" smtClean="0"/>
              <a:t>лекова</a:t>
            </a:r>
            <a:r>
              <a:rPr lang="sr-Latn-CS" sz="2800" dirty="0" smtClean="0"/>
              <a:t> </a:t>
            </a:r>
            <a:r>
              <a:rPr lang="ru-RU" sz="2800" dirty="0" smtClean="0"/>
              <a:t>и</a:t>
            </a:r>
            <a:r>
              <a:rPr lang="sr-Latn-CS" sz="2800" dirty="0" smtClean="0"/>
              <a:t> </a:t>
            </a:r>
            <a:r>
              <a:rPr lang="ru-RU" sz="2800" dirty="0" smtClean="0"/>
              <a:t>медицинских</a:t>
            </a:r>
            <a:r>
              <a:rPr lang="sr-Latn-CS" sz="2800" dirty="0" smtClean="0"/>
              <a:t> </a:t>
            </a:r>
            <a:r>
              <a:rPr lang="ru-RU" sz="2800" dirty="0" smtClean="0"/>
              <a:t>средстава</a:t>
            </a:r>
            <a:r>
              <a:rPr lang="sr-Latn-CS" sz="2800" dirty="0" smtClean="0"/>
              <a:t> </a:t>
            </a:r>
            <a:r>
              <a:rPr lang="ru-RU" sz="2800" dirty="0" smtClean="0"/>
              <a:t>у</a:t>
            </a:r>
            <a:r>
              <a:rPr lang="sr-Latn-CS" sz="2800" dirty="0" smtClean="0"/>
              <a:t> </a:t>
            </a:r>
            <a:r>
              <a:rPr lang="ru-RU" sz="2800" dirty="0" smtClean="0"/>
              <a:t>здравственим</a:t>
            </a:r>
            <a:r>
              <a:rPr lang="sr-Latn-CS" sz="2800" dirty="0" smtClean="0"/>
              <a:t> </a:t>
            </a:r>
            <a:r>
              <a:rPr lang="ru-RU" sz="2800" dirty="0" smtClean="0"/>
              <a:t>установама</a:t>
            </a:r>
            <a:r>
              <a:rPr lang="sr-Latn-CS" sz="2800" dirty="0" smtClean="0"/>
              <a:t>  </a:t>
            </a:r>
            <a:r>
              <a:rPr lang="ru-RU" sz="2800" dirty="0" smtClean="0"/>
              <a:t>на</a:t>
            </a:r>
            <a:r>
              <a:rPr lang="sr-Latn-CS" sz="2800" dirty="0" smtClean="0"/>
              <a:t> </a:t>
            </a:r>
            <a:r>
              <a:rPr lang="ru-RU" sz="2800" dirty="0" smtClean="0"/>
              <a:t>територији</a:t>
            </a:r>
            <a:r>
              <a:rPr lang="sr-Latn-CS" sz="2800" dirty="0" smtClean="0"/>
              <a:t>  </a:t>
            </a:r>
            <a:r>
              <a:rPr lang="ru-RU" sz="2800" dirty="0"/>
              <a:t>Р</a:t>
            </a:r>
            <a:r>
              <a:rPr lang="ru-RU" sz="2800" dirty="0" smtClean="0"/>
              <a:t>епублике</a:t>
            </a:r>
            <a:r>
              <a:rPr lang="sr-Latn-CS" sz="2800" dirty="0" smtClean="0"/>
              <a:t> </a:t>
            </a:r>
            <a:r>
              <a:rPr lang="ru-RU" sz="2800" dirty="0" smtClean="0"/>
              <a:t>као</a:t>
            </a:r>
            <a:r>
              <a:rPr lang="sr-Latn-CS" sz="2800" dirty="0" smtClean="0"/>
              <a:t> </a:t>
            </a:r>
            <a:r>
              <a:rPr lang="ru-RU" sz="2800" dirty="0" smtClean="0"/>
              <a:t>и</a:t>
            </a:r>
            <a:r>
              <a:rPr lang="sr-Latn-CS" sz="2800" dirty="0" smtClean="0"/>
              <a:t> </a:t>
            </a:r>
            <a:r>
              <a:rPr lang="ru-RU" sz="2800" dirty="0" smtClean="0"/>
              <a:t>уоченим</a:t>
            </a:r>
            <a:r>
              <a:rPr lang="sr-Latn-CS" sz="2800" dirty="0" smtClean="0"/>
              <a:t> </a:t>
            </a:r>
            <a:r>
              <a:rPr lang="ru-RU" sz="2800" dirty="0" smtClean="0"/>
              <a:t>проблемима</a:t>
            </a:r>
            <a:r>
              <a:rPr lang="sr-Latn-CS" sz="2800" dirty="0" smtClean="0"/>
              <a:t>,</a:t>
            </a:r>
            <a:r>
              <a:rPr lang="ru-RU" sz="2800" dirty="0" smtClean="0"/>
              <a:t>недостацима</a:t>
            </a:r>
            <a:r>
              <a:rPr lang="sr-Latn-CS" sz="2800" dirty="0" smtClean="0"/>
              <a:t> </a:t>
            </a:r>
            <a:r>
              <a:rPr lang="ru-RU" sz="2800" dirty="0" smtClean="0"/>
              <a:t>и</a:t>
            </a:r>
            <a:r>
              <a:rPr lang="sr-Latn-CS" sz="2800" dirty="0" smtClean="0"/>
              <a:t> </a:t>
            </a:r>
            <a:r>
              <a:rPr lang="ru-RU" sz="2800" dirty="0" smtClean="0"/>
              <a:t>примедбама</a:t>
            </a:r>
            <a:r>
              <a:rPr lang="sr-Latn-CS" sz="2800" dirty="0" smtClean="0"/>
              <a:t> </a:t>
            </a:r>
            <a:r>
              <a:rPr lang="ru-RU" sz="2800" dirty="0" smtClean="0"/>
              <a:t>на</a:t>
            </a:r>
            <a:r>
              <a:rPr lang="sr-Latn-CS" sz="2800" dirty="0" smtClean="0"/>
              <a:t> </a:t>
            </a:r>
            <a:r>
              <a:rPr lang="ru-RU" sz="2800" dirty="0" smtClean="0"/>
              <a:t>рад</a:t>
            </a:r>
            <a:r>
              <a:rPr lang="sr-Latn-CS" sz="2800" dirty="0" smtClean="0"/>
              <a:t> </a:t>
            </a:r>
            <a:r>
              <a:rPr lang="ru-RU" sz="2800" dirty="0" smtClean="0"/>
              <a:t>ЕО</a:t>
            </a:r>
            <a:r>
              <a:rPr lang="sr-Latn-CS" sz="2800" dirty="0" smtClean="0"/>
              <a:t> </a:t>
            </a:r>
            <a:r>
              <a:rPr lang="ru-RU" sz="2800" dirty="0" smtClean="0"/>
              <a:t>у</a:t>
            </a:r>
            <a:r>
              <a:rPr lang="sr-Latn-CS" sz="2800" dirty="0" smtClean="0"/>
              <a:t> </a:t>
            </a:r>
            <a:r>
              <a:rPr lang="ru-RU" sz="2800" dirty="0" smtClean="0"/>
              <a:t>здравственим</a:t>
            </a:r>
            <a:r>
              <a:rPr lang="sr-Latn-CS" sz="2800" dirty="0" smtClean="0"/>
              <a:t> </a:t>
            </a:r>
            <a:r>
              <a:rPr lang="ru-RU" sz="2800" dirty="0" smtClean="0"/>
              <a:t>установама</a:t>
            </a:r>
            <a:r>
              <a:rPr lang="sr-Latn-CS" sz="2800" dirty="0" smtClean="0"/>
              <a:t> </a:t>
            </a:r>
            <a:endParaRPr lang="en-US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blipFill>
            <a:blip r:embed="rId2"/>
            <a:tile tx="0" ty="0" sx="100000" sy="100000" flip="none" algn="tl"/>
          </a:blipFill>
          <a:ln>
            <a:solidFill>
              <a:schemeClr val="tx1"/>
            </a:solidFill>
          </a:ln>
        </p:spPr>
        <p:txBody>
          <a:bodyPr/>
          <a:lstStyle/>
          <a:p>
            <a:pPr eaLnBrk="1" hangingPunct="1"/>
            <a:r>
              <a:rPr lang="ru-RU" sz="4000" dirty="0" smtClean="0"/>
              <a:t>ЕТИЧКИ</a:t>
            </a:r>
            <a:r>
              <a:rPr lang="sr-Latn-CS" sz="4000" dirty="0" smtClean="0"/>
              <a:t> </a:t>
            </a:r>
            <a:r>
              <a:rPr lang="ru-RU" sz="4000" dirty="0" smtClean="0">
                <a:solidFill>
                  <a:schemeClr val="tx1"/>
                </a:solidFill>
              </a:rPr>
              <a:t>ОДБОР</a:t>
            </a:r>
            <a:r>
              <a:rPr lang="sr-Latn-CS" sz="4000" dirty="0" smtClean="0"/>
              <a:t> </a:t>
            </a:r>
            <a:r>
              <a:rPr lang="ru-RU" sz="4000" dirty="0" smtClean="0"/>
              <a:t>ЗДРАВСТВЕНЕ</a:t>
            </a:r>
            <a:r>
              <a:rPr lang="sr-Latn-CS" sz="4000" dirty="0" smtClean="0"/>
              <a:t> </a:t>
            </a:r>
            <a:r>
              <a:rPr lang="ru-RU" sz="4000" dirty="0" smtClean="0"/>
              <a:t>УСТАНОВЕ...</a:t>
            </a:r>
            <a:endParaRPr lang="en-US" sz="4000" dirty="0" smtClean="0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927374"/>
            <a:ext cx="8229600" cy="4525962"/>
          </a:xfrm>
          <a:solidFill>
            <a:schemeClr val="bg1"/>
          </a:solidFill>
          <a:ln>
            <a:solidFill>
              <a:srgbClr val="FF33CC"/>
            </a:solidFill>
          </a:ln>
        </p:spPr>
        <p:txBody>
          <a:bodyPr/>
          <a:lstStyle/>
          <a:p>
            <a:pPr marL="0" indent="0" eaLnBrk="1" hangingPunct="1">
              <a:buNone/>
            </a:pPr>
            <a:r>
              <a:rPr lang="ru-RU" sz="2800" dirty="0" smtClean="0"/>
              <a:t>...стручно</a:t>
            </a:r>
            <a:r>
              <a:rPr lang="sr-Latn-CS" sz="2800" dirty="0" smtClean="0"/>
              <a:t> </a:t>
            </a:r>
            <a:r>
              <a:rPr lang="ru-RU" sz="2800" dirty="0" smtClean="0"/>
              <a:t>тело</a:t>
            </a:r>
            <a:r>
              <a:rPr lang="sr-Latn-CS" sz="2800" dirty="0" smtClean="0"/>
              <a:t> </a:t>
            </a:r>
            <a:r>
              <a:rPr lang="ru-RU" sz="2800" dirty="0" smtClean="0"/>
              <a:t>које</a:t>
            </a:r>
            <a:r>
              <a:rPr lang="sr-Latn-CS" sz="2800" dirty="0" smtClean="0"/>
              <a:t> </a:t>
            </a:r>
            <a:r>
              <a:rPr lang="ru-RU" sz="2800" dirty="0" smtClean="0"/>
              <a:t>прати</a:t>
            </a:r>
            <a:r>
              <a:rPr lang="sr-Latn-CS" sz="2800" dirty="0" smtClean="0"/>
              <a:t> </a:t>
            </a:r>
            <a:r>
              <a:rPr lang="ru-RU" sz="2800" dirty="0" smtClean="0"/>
              <a:t>пружање</a:t>
            </a:r>
            <a:r>
              <a:rPr lang="sr-Latn-CS" sz="2800" dirty="0" smtClean="0"/>
              <a:t> </a:t>
            </a:r>
            <a:r>
              <a:rPr lang="ru-RU" sz="2800" dirty="0" smtClean="0"/>
              <a:t>и</a:t>
            </a:r>
            <a:r>
              <a:rPr lang="sr-Latn-CS" sz="2800" dirty="0" smtClean="0"/>
              <a:t> </a:t>
            </a:r>
            <a:r>
              <a:rPr lang="ru-RU" sz="2800" dirty="0" smtClean="0"/>
              <a:t>спровођење</a:t>
            </a:r>
            <a:r>
              <a:rPr lang="sr-Latn-CS" sz="2800" dirty="0" smtClean="0"/>
              <a:t> </a:t>
            </a:r>
            <a:r>
              <a:rPr lang="ru-RU" sz="2800" dirty="0" smtClean="0"/>
              <a:t>здравствене</a:t>
            </a:r>
            <a:r>
              <a:rPr lang="sr-Latn-CS" sz="2800" dirty="0" smtClean="0"/>
              <a:t> </a:t>
            </a:r>
            <a:r>
              <a:rPr lang="ru-RU" sz="2800" dirty="0" smtClean="0"/>
              <a:t>заштите</a:t>
            </a:r>
            <a:r>
              <a:rPr lang="sr-Latn-CS" sz="2800" dirty="0" smtClean="0"/>
              <a:t> </a:t>
            </a:r>
            <a:r>
              <a:rPr lang="ru-RU" sz="2800" dirty="0" smtClean="0"/>
              <a:t>на</a:t>
            </a:r>
            <a:r>
              <a:rPr lang="sr-Latn-CS" sz="2800" dirty="0" smtClean="0"/>
              <a:t> </a:t>
            </a:r>
            <a:r>
              <a:rPr lang="ru-RU" sz="2800" dirty="0" smtClean="0"/>
              <a:t>начелима</a:t>
            </a:r>
            <a:r>
              <a:rPr lang="sr-Latn-CS" sz="2800" dirty="0" smtClean="0"/>
              <a:t> </a:t>
            </a:r>
            <a:r>
              <a:rPr lang="ru-RU" sz="2800" dirty="0" smtClean="0"/>
              <a:t>професионалне</a:t>
            </a:r>
            <a:r>
              <a:rPr lang="sr-Latn-CS" sz="2800" dirty="0" smtClean="0"/>
              <a:t> </a:t>
            </a:r>
            <a:r>
              <a:rPr lang="ru-RU" sz="2800" dirty="0" smtClean="0"/>
              <a:t>етике</a:t>
            </a:r>
            <a:r>
              <a:rPr lang="en-US" sz="2800" dirty="0" smtClean="0"/>
              <a:t> </a:t>
            </a:r>
            <a:r>
              <a:rPr lang="sr-Cyrl-RS" sz="2800" i="1" dirty="0"/>
              <a:t>(</a:t>
            </a:r>
            <a:r>
              <a:rPr lang="en-US" sz="2800" i="1" dirty="0" smtClean="0"/>
              <a:t>“</a:t>
            </a:r>
            <a:r>
              <a:rPr lang="ru-RU" sz="2800" dirty="0" smtClean="0"/>
              <a:t>Закон</a:t>
            </a:r>
            <a:r>
              <a:rPr lang="sr-Latn-CS" sz="2800" dirty="0" smtClean="0"/>
              <a:t> </a:t>
            </a:r>
            <a:r>
              <a:rPr lang="ru-RU" sz="2800" dirty="0" smtClean="0"/>
              <a:t>о</a:t>
            </a:r>
            <a:r>
              <a:rPr lang="sr-Latn-CS" sz="2800" dirty="0" smtClean="0"/>
              <a:t> </a:t>
            </a:r>
            <a:r>
              <a:rPr lang="ru-RU" sz="2800" dirty="0" smtClean="0"/>
              <a:t>здравственој</a:t>
            </a:r>
            <a:r>
              <a:rPr lang="sr-Latn-CS" sz="2800" dirty="0" smtClean="0"/>
              <a:t> </a:t>
            </a:r>
            <a:r>
              <a:rPr lang="ru-RU" sz="2800" dirty="0" smtClean="0"/>
              <a:t>заштити Републике Србије </a:t>
            </a:r>
            <a:r>
              <a:rPr lang="en-US" sz="2800" dirty="0" smtClean="0"/>
              <a:t>”</a:t>
            </a:r>
            <a:r>
              <a:rPr lang="sr-Cyrl-RS" sz="2800" dirty="0" smtClean="0"/>
              <a:t>)</a:t>
            </a:r>
            <a:r>
              <a:rPr lang="sr-Latn-CS" sz="2800" dirty="0" smtClean="0"/>
              <a:t> </a:t>
            </a:r>
            <a:r>
              <a:rPr lang="sr-Cyrl-RS" sz="2800" dirty="0" smtClean="0"/>
              <a:t> </a:t>
            </a:r>
            <a:r>
              <a:rPr lang="sr-Latn-CS" sz="2800" dirty="0" smtClean="0"/>
              <a:t> </a:t>
            </a:r>
          </a:p>
          <a:p>
            <a:pPr eaLnBrk="1" hangingPunct="1">
              <a:buNone/>
            </a:pPr>
            <a:r>
              <a:rPr lang="sr-Latn-CS" sz="2800" dirty="0" smtClean="0"/>
              <a:t>   </a:t>
            </a:r>
            <a:r>
              <a:rPr lang="sr-Cyrl-RS" sz="2800" dirty="0" smtClean="0"/>
              <a:t>         </a:t>
            </a:r>
          </a:p>
          <a:p>
            <a:pPr algn="ctr" eaLnBrk="1" hangingPunct="1">
              <a:buNone/>
            </a:pPr>
            <a:r>
              <a:rPr lang="ru-RU" sz="2800" b="1" dirty="0" smtClean="0"/>
              <a:t>СТРУЧНИ</a:t>
            </a:r>
            <a:r>
              <a:rPr lang="sr-Latn-CS" sz="2800" b="1" dirty="0" smtClean="0"/>
              <a:t> </a:t>
            </a:r>
            <a:r>
              <a:rPr lang="ru-RU" sz="2800" b="1" dirty="0" smtClean="0"/>
              <a:t>ОРГАНИ</a:t>
            </a:r>
            <a:r>
              <a:rPr lang="sr-Latn-CS" sz="2800" b="1" dirty="0" smtClean="0"/>
              <a:t> </a:t>
            </a:r>
            <a:r>
              <a:rPr lang="ru-RU" sz="2800" b="1" dirty="0" smtClean="0"/>
              <a:t>УСТАНОВЕ</a:t>
            </a:r>
            <a:r>
              <a:rPr lang="sr-Latn-CS" sz="2800" b="1" dirty="0" smtClean="0"/>
              <a:t> </a:t>
            </a:r>
            <a:endParaRPr lang="en-US" sz="2800" b="1" dirty="0" smtClean="0"/>
          </a:p>
          <a:p>
            <a:pPr eaLnBrk="1" hangingPunct="1">
              <a:buFont typeface="Arial" pitchFamily="34" charset="0"/>
              <a:buChar char="•"/>
            </a:pPr>
            <a:r>
              <a:rPr lang="ru-RU" sz="2800" dirty="0" smtClean="0"/>
              <a:t>Етички одбор 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ru-RU" sz="2800" dirty="0" smtClean="0"/>
              <a:t>Стручни</a:t>
            </a:r>
            <a:r>
              <a:rPr lang="sr-Latn-CS" sz="2800" dirty="0" smtClean="0"/>
              <a:t> </a:t>
            </a:r>
            <a:r>
              <a:rPr lang="ru-RU" sz="2800" dirty="0" smtClean="0"/>
              <a:t>савет</a:t>
            </a:r>
            <a:r>
              <a:rPr lang="en-US" sz="2800" dirty="0" smtClean="0"/>
              <a:t> </a:t>
            </a:r>
            <a:endParaRPr lang="sr-Latn-CS" sz="2800" dirty="0" smtClean="0"/>
          </a:p>
          <a:p>
            <a:pPr eaLnBrk="1" hangingPunct="1">
              <a:buFont typeface="Arial" pitchFamily="34" charset="0"/>
              <a:buChar char="•"/>
            </a:pPr>
            <a:r>
              <a:rPr lang="ru-RU" sz="2800" dirty="0" smtClean="0"/>
              <a:t>Комисија</a:t>
            </a:r>
            <a:r>
              <a:rPr lang="sr-Latn-CS" sz="2800" dirty="0" smtClean="0"/>
              <a:t> </a:t>
            </a:r>
            <a:r>
              <a:rPr lang="ru-RU" sz="2800" dirty="0" smtClean="0"/>
              <a:t>за</a:t>
            </a:r>
            <a:r>
              <a:rPr lang="sr-Latn-CS" sz="2800" dirty="0" smtClean="0"/>
              <a:t> </a:t>
            </a:r>
            <a:r>
              <a:rPr lang="ru-RU" sz="2800" dirty="0" smtClean="0"/>
              <a:t>унапређење</a:t>
            </a:r>
            <a:r>
              <a:rPr lang="sr-Latn-CS" sz="2800" dirty="0" smtClean="0"/>
              <a:t>  </a:t>
            </a:r>
            <a:r>
              <a:rPr lang="ru-RU" sz="2800" dirty="0" smtClean="0"/>
              <a:t>квалитета</a:t>
            </a:r>
            <a:r>
              <a:rPr lang="sr-Latn-CS" sz="2800" dirty="0" smtClean="0"/>
              <a:t> </a:t>
            </a:r>
            <a:r>
              <a:rPr lang="ru-RU" sz="2800" dirty="0" smtClean="0"/>
              <a:t>рада</a:t>
            </a:r>
            <a:r>
              <a:rPr lang="sr-Latn-CS" sz="2800" dirty="0" smtClean="0"/>
              <a:t> </a:t>
            </a:r>
          </a:p>
          <a:p>
            <a:pPr eaLnBrk="1" hangingPunct="1">
              <a:buFontTx/>
              <a:buNone/>
            </a:pPr>
            <a:r>
              <a:rPr lang="sr-Latn-CS" sz="2800" dirty="0" smtClean="0"/>
              <a:t>        </a:t>
            </a:r>
            <a:endParaRPr lang="en-US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blipFill>
            <a:blip r:embed="rId2"/>
            <a:tile tx="0" ty="0" sx="100000" sy="100000" flip="none" algn="tl"/>
          </a:blipFill>
          <a:ln>
            <a:solidFill>
              <a:schemeClr val="tx1"/>
            </a:solidFill>
          </a:ln>
        </p:spPr>
        <p:txBody>
          <a:bodyPr/>
          <a:lstStyle/>
          <a:p>
            <a:pPr eaLnBrk="1" hangingPunct="1"/>
            <a:r>
              <a:rPr lang="ru-RU" sz="4000" dirty="0" smtClean="0"/>
              <a:t>Задаци</a:t>
            </a:r>
            <a:r>
              <a:rPr lang="sr-Latn-CS" sz="4000" dirty="0" smtClean="0"/>
              <a:t> </a:t>
            </a:r>
            <a:r>
              <a:rPr lang="ru-RU" sz="4000" dirty="0" smtClean="0"/>
              <a:t>ЕО</a:t>
            </a:r>
            <a:r>
              <a:rPr lang="sr-Latn-CS" sz="4000" dirty="0" smtClean="0"/>
              <a:t> </a:t>
            </a:r>
            <a:r>
              <a:rPr lang="ru-RU" sz="4000" dirty="0" smtClean="0"/>
              <a:t>установе</a:t>
            </a:r>
            <a:r>
              <a:rPr lang="sr-Latn-CS" sz="4000" dirty="0" smtClean="0"/>
              <a:t> </a:t>
            </a:r>
            <a:endParaRPr lang="en-US" sz="4000" dirty="0" smtClean="0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7544" y="1700808"/>
            <a:ext cx="8219256" cy="4824536"/>
          </a:xfrm>
          <a:solidFill>
            <a:schemeClr val="bg1"/>
          </a:solidFill>
          <a:ln>
            <a:solidFill>
              <a:srgbClr val="FF33CC"/>
            </a:solidFill>
          </a:ln>
        </p:spPr>
        <p:txBody>
          <a:bodyPr/>
          <a:lstStyle/>
          <a:p>
            <a:pPr eaLnBrk="1" hangingPunct="1"/>
            <a:endParaRPr lang="ru-RU" sz="2800" dirty="0" smtClean="0"/>
          </a:p>
          <a:p>
            <a:pPr eaLnBrk="1" hangingPunct="1"/>
            <a:r>
              <a:rPr lang="ru-RU" sz="2800" dirty="0" smtClean="0"/>
              <a:t>Прати</a:t>
            </a:r>
            <a:r>
              <a:rPr lang="sr-Latn-CS" sz="2800" dirty="0" smtClean="0"/>
              <a:t> </a:t>
            </a:r>
            <a:r>
              <a:rPr lang="ru-RU" sz="2800" dirty="0" smtClean="0"/>
              <a:t>и</a:t>
            </a:r>
            <a:r>
              <a:rPr lang="sr-Latn-CS" sz="2800" dirty="0" smtClean="0"/>
              <a:t> </a:t>
            </a:r>
            <a:r>
              <a:rPr lang="ru-RU" sz="2800" dirty="0" smtClean="0"/>
              <a:t>анализира</a:t>
            </a:r>
            <a:r>
              <a:rPr lang="sr-Latn-CS" sz="2800" dirty="0" smtClean="0"/>
              <a:t> </a:t>
            </a:r>
            <a:r>
              <a:rPr lang="ru-RU" sz="2800" dirty="0" smtClean="0"/>
              <a:t>примену</a:t>
            </a:r>
            <a:r>
              <a:rPr lang="sr-Latn-CS" sz="2800" dirty="0" smtClean="0"/>
              <a:t> </a:t>
            </a:r>
            <a:r>
              <a:rPr lang="ru-RU" sz="2800" dirty="0" smtClean="0"/>
              <a:t>начела</a:t>
            </a:r>
            <a:r>
              <a:rPr lang="sr-Latn-CS" sz="2800" dirty="0" smtClean="0"/>
              <a:t> </a:t>
            </a:r>
            <a:r>
              <a:rPr lang="ru-RU" sz="2800" dirty="0" smtClean="0"/>
              <a:t>професионалне</a:t>
            </a:r>
            <a:r>
              <a:rPr lang="sr-Latn-CS" sz="2800" dirty="0" smtClean="0"/>
              <a:t> </a:t>
            </a:r>
            <a:r>
              <a:rPr lang="ru-RU" sz="2800" dirty="0" smtClean="0"/>
              <a:t>етике</a:t>
            </a:r>
            <a:r>
              <a:rPr lang="sr-Latn-CS" sz="2800" dirty="0" smtClean="0"/>
              <a:t>  </a:t>
            </a:r>
            <a:r>
              <a:rPr lang="ru-RU" sz="2800" dirty="0" smtClean="0"/>
              <a:t>у</a:t>
            </a:r>
            <a:r>
              <a:rPr lang="sr-Latn-CS" sz="2800" dirty="0" smtClean="0"/>
              <a:t> </a:t>
            </a:r>
            <a:r>
              <a:rPr lang="ru-RU" sz="2800" dirty="0" smtClean="0"/>
              <a:t>обављању</a:t>
            </a:r>
            <a:r>
              <a:rPr lang="sr-Latn-CS" sz="2800" dirty="0" smtClean="0"/>
              <a:t> </a:t>
            </a:r>
            <a:r>
              <a:rPr lang="ru-RU" sz="2800" dirty="0" smtClean="0"/>
              <a:t>здравствене</a:t>
            </a:r>
            <a:r>
              <a:rPr lang="sr-Latn-CS" sz="2800" dirty="0" smtClean="0"/>
              <a:t> </a:t>
            </a:r>
            <a:r>
              <a:rPr lang="ru-RU" sz="2800" dirty="0" smtClean="0"/>
              <a:t>делатности</a:t>
            </a:r>
          </a:p>
          <a:p>
            <a:pPr marL="0" indent="0" eaLnBrk="1" hangingPunct="1">
              <a:buNone/>
            </a:pPr>
            <a:r>
              <a:rPr lang="sr-Latn-CS" sz="2800" dirty="0" smtClean="0"/>
              <a:t> </a:t>
            </a:r>
          </a:p>
          <a:p>
            <a:pPr eaLnBrk="1" hangingPunct="1"/>
            <a:r>
              <a:rPr lang="ru-RU" sz="2800" dirty="0" smtClean="0"/>
              <a:t>Даје</a:t>
            </a:r>
            <a:r>
              <a:rPr lang="sr-Latn-CS" sz="2800" dirty="0" smtClean="0"/>
              <a:t> </a:t>
            </a:r>
            <a:r>
              <a:rPr lang="ru-RU" sz="2800" dirty="0" smtClean="0"/>
              <a:t>сагласност</a:t>
            </a:r>
            <a:r>
              <a:rPr lang="sr-Latn-CS" sz="2800" dirty="0" smtClean="0"/>
              <a:t> </a:t>
            </a:r>
            <a:r>
              <a:rPr lang="ru-RU" sz="2800" dirty="0" smtClean="0"/>
              <a:t>за</a:t>
            </a:r>
            <a:r>
              <a:rPr lang="sr-Latn-CS" sz="2800" dirty="0" smtClean="0"/>
              <a:t> </a:t>
            </a:r>
            <a:r>
              <a:rPr lang="ru-RU" sz="2800" dirty="0" smtClean="0"/>
              <a:t>спровођење</a:t>
            </a:r>
            <a:r>
              <a:rPr lang="sr-Latn-CS" sz="2800" dirty="0" smtClean="0"/>
              <a:t> </a:t>
            </a:r>
            <a:r>
              <a:rPr lang="ru-RU" sz="2800" dirty="0" smtClean="0"/>
              <a:t>научних</a:t>
            </a:r>
            <a:r>
              <a:rPr lang="sr-Latn-CS" sz="2800" dirty="0" smtClean="0"/>
              <a:t> </a:t>
            </a:r>
            <a:r>
              <a:rPr lang="ru-RU" sz="2800" dirty="0" smtClean="0"/>
              <a:t>истраживања</a:t>
            </a:r>
            <a:r>
              <a:rPr lang="sr-Latn-CS" sz="2800" dirty="0" smtClean="0"/>
              <a:t> ,</a:t>
            </a:r>
            <a:r>
              <a:rPr lang="ru-RU" sz="2800" dirty="0" smtClean="0"/>
              <a:t>медицинских</a:t>
            </a:r>
            <a:r>
              <a:rPr lang="sr-Latn-CS" sz="2800" dirty="0" smtClean="0"/>
              <a:t> </a:t>
            </a:r>
            <a:r>
              <a:rPr lang="ru-RU" sz="2800" dirty="0" smtClean="0"/>
              <a:t>огледа</a:t>
            </a:r>
            <a:r>
              <a:rPr lang="en-US" sz="2800" dirty="0" smtClean="0"/>
              <a:t> </a:t>
            </a:r>
            <a:r>
              <a:rPr lang="ru-RU" sz="2800" dirty="0" smtClean="0"/>
              <a:t>као</a:t>
            </a:r>
            <a:r>
              <a:rPr lang="sr-Latn-CS" sz="2800" dirty="0" smtClean="0"/>
              <a:t> </a:t>
            </a:r>
            <a:r>
              <a:rPr lang="ru-RU" sz="2800" dirty="0" smtClean="0"/>
              <a:t>и</a:t>
            </a:r>
            <a:r>
              <a:rPr lang="sr-Latn-CS" sz="2800" dirty="0" smtClean="0"/>
              <a:t> </a:t>
            </a:r>
            <a:r>
              <a:rPr lang="ru-RU" sz="2800" dirty="0" smtClean="0"/>
              <a:t>клиничких</a:t>
            </a:r>
            <a:r>
              <a:rPr lang="sr-Latn-CS" sz="2800" dirty="0" smtClean="0"/>
              <a:t> </a:t>
            </a:r>
            <a:r>
              <a:rPr lang="ru-RU" sz="2800" dirty="0" smtClean="0"/>
              <a:t>испитивања</a:t>
            </a:r>
            <a:r>
              <a:rPr lang="sr-Latn-CS" sz="2800" dirty="0" smtClean="0"/>
              <a:t> </a:t>
            </a:r>
            <a:r>
              <a:rPr lang="ru-RU" sz="2800" dirty="0" smtClean="0"/>
              <a:t>лекова</a:t>
            </a:r>
            <a:r>
              <a:rPr lang="sr-Latn-CS" sz="2800" dirty="0" smtClean="0"/>
              <a:t> </a:t>
            </a:r>
            <a:r>
              <a:rPr lang="ru-RU" sz="2800" dirty="0" smtClean="0"/>
              <a:t>и</a:t>
            </a:r>
            <a:r>
              <a:rPr lang="sr-Latn-CS" sz="2800" dirty="0" smtClean="0"/>
              <a:t> </a:t>
            </a:r>
            <a:r>
              <a:rPr lang="ru-RU" sz="2800" dirty="0" smtClean="0"/>
              <a:t>медицинских</a:t>
            </a:r>
            <a:r>
              <a:rPr lang="sr-Latn-CS" sz="2800" dirty="0" smtClean="0"/>
              <a:t> </a:t>
            </a:r>
            <a:r>
              <a:rPr lang="ru-RU" sz="2800" dirty="0" smtClean="0"/>
              <a:t>средстава</a:t>
            </a:r>
            <a:r>
              <a:rPr lang="sr-Latn-CS" sz="2800" dirty="0" smtClean="0"/>
              <a:t> </a:t>
            </a:r>
            <a:r>
              <a:rPr lang="ru-RU" sz="2800" dirty="0" smtClean="0"/>
              <a:t>у</a:t>
            </a:r>
            <a:r>
              <a:rPr lang="sr-Latn-CS" sz="2800" dirty="0" smtClean="0"/>
              <a:t> </a:t>
            </a:r>
            <a:r>
              <a:rPr lang="ru-RU" sz="2800" dirty="0" smtClean="0"/>
              <a:t>здравственој</a:t>
            </a:r>
            <a:r>
              <a:rPr lang="sr-Latn-CS" sz="2800" dirty="0" smtClean="0"/>
              <a:t> </a:t>
            </a:r>
            <a:r>
              <a:rPr lang="ru-RU" sz="2800" dirty="0" smtClean="0"/>
              <a:t>установи</a:t>
            </a:r>
            <a:r>
              <a:rPr lang="sr-Latn-CS" sz="2800" dirty="0" smtClean="0"/>
              <a:t> </a:t>
            </a:r>
            <a:r>
              <a:rPr lang="ru-RU" sz="2800" dirty="0" smtClean="0"/>
              <a:t>и</a:t>
            </a:r>
            <a:r>
              <a:rPr lang="en-US" sz="2800" dirty="0" smtClean="0"/>
              <a:t> </a:t>
            </a:r>
            <a:r>
              <a:rPr lang="ru-RU" sz="2800" dirty="0" smtClean="0"/>
              <a:t>прати</a:t>
            </a:r>
            <a:r>
              <a:rPr lang="sr-Latn-CS" sz="2800" dirty="0" smtClean="0"/>
              <a:t> </a:t>
            </a:r>
            <a:r>
              <a:rPr lang="ru-RU" sz="2800" dirty="0" smtClean="0"/>
              <a:t>њихово</a:t>
            </a:r>
            <a:r>
              <a:rPr lang="sr-Latn-CS" sz="2800" dirty="0" smtClean="0"/>
              <a:t> </a:t>
            </a:r>
            <a:r>
              <a:rPr lang="ru-RU" sz="2800" dirty="0" smtClean="0"/>
              <a:t>спровођење</a:t>
            </a:r>
          </a:p>
          <a:p>
            <a:pPr eaLnBrk="1" hangingPunct="1"/>
            <a:endParaRPr lang="en-US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330</TotalTime>
  <Words>2468</Words>
  <Application>Microsoft Office PowerPoint</Application>
  <PresentationFormat>Projekcija na ekranu (4:3)</PresentationFormat>
  <Paragraphs>405</Paragraphs>
  <Slides>67</Slides>
  <Notes>0</Notes>
  <HiddenSlides>0</HiddenSlides>
  <MMClips>0</MMClips>
  <ScaleCrop>false</ScaleCrop>
  <HeadingPairs>
    <vt:vector size="6" baseType="variant">
      <vt:variant>
        <vt:lpstr>Korišćeni fontovi</vt:lpstr>
      </vt:variant>
      <vt:variant>
        <vt:i4>2</vt:i4>
      </vt:variant>
      <vt:variant>
        <vt:lpstr>Tema</vt:lpstr>
      </vt:variant>
      <vt:variant>
        <vt:i4>2</vt:i4>
      </vt:variant>
      <vt:variant>
        <vt:lpstr>Naslovi slajdova</vt:lpstr>
      </vt:variant>
      <vt:variant>
        <vt:i4>67</vt:i4>
      </vt:variant>
    </vt:vector>
  </HeadingPairs>
  <TitlesOfParts>
    <vt:vector size="71" baseType="lpstr">
      <vt:lpstr>Arial</vt:lpstr>
      <vt:lpstr>Times New Roman</vt:lpstr>
      <vt:lpstr>Default Design</vt:lpstr>
      <vt:lpstr>1_Default Design</vt:lpstr>
      <vt:lpstr>Eтички одбори здравствених установа: састав, процедура избора, процедура рада </vt:lpstr>
      <vt:lpstr>ЕТИЧКИ ОДБОР СРБИЈЕ</vt:lpstr>
      <vt:lpstr>ЗАДАЦИ ЕО СРБИЈЕ </vt:lpstr>
      <vt:lpstr>ЗАДАЦИ ЕО СРБИЈЕ</vt:lpstr>
      <vt:lpstr>ЗАДАЦИ ЕО СРБИЈЕ</vt:lpstr>
      <vt:lpstr>ЗАДАЦИ ЕО СРБИЈЕ</vt:lpstr>
      <vt:lpstr>ЗАДАЦИ ЕО СРБИЈЕ</vt:lpstr>
      <vt:lpstr>ЕТИЧКИ ОДБОР ЗДРАВСТВЕНЕ УСТАНОВЕ...</vt:lpstr>
      <vt:lpstr>Задаци ЕО установе </vt:lpstr>
      <vt:lpstr>Задаци ЕО установе</vt:lpstr>
      <vt:lpstr>Задаци ЕО установе</vt:lpstr>
      <vt:lpstr>Задаци ЕО установе</vt:lpstr>
      <vt:lpstr>САСТАВ ЕО ЗДРАВСТВЕНЕ УСТАНОВЕ </vt:lpstr>
      <vt:lpstr>ЧЛАНОВИ ЕО - особине  </vt:lpstr>
      <vt:lpstr>ЧЛАНОВИ ЕО</vt:lpstr>
      <vt:lpstr>ПРОЦЕДУРА РАДА ЕО </vt:lpstr>
      <vt:lpstr>ПРОЦЕДУРА РАДА ЕО</vt:lpstr>
      <vt:lpstr>ПРОЦЕДУРА РАДА ЕО</vt:lpstr>
      <vt:lpstr>ПРОЦЕДУРА РАДА ЕО</vt:lpstr>
      <vt:lpstr>ЕО РАЗМАТРА 1</vt:lpstr>
      <vt:lpstr>ЕО РАЗМАТРА 2</vt:lpstr>
      <vt:lpstr>ЕО РАЗМАТРА 3</vt:lpstr>
      <vt:lpstr>ЕО РАЗМАТРА 4</vt:lpstr>
      <vt:lpstr>КОНТИНУИРАНА РЕВИЗИЈА </vt:lpstr>
      <vt:lpstr>ПРОЦЕДУРА АПЛИКОВАЊА 1 </vt:lpstr>
      <vt:lpstr>ПРОЦЕДУРА АПЛИКОВАЊА 2</vt:lpstr>
      <vt:lpstr>ПРОЦЕДУРА АПЛИКОВАЊА 3</vt:lpstr>
      <vt:lpstr>ПРОЦЕДУРА АПЛИКОВАЊА 4</vt:lpstr>
      <vt:lpstr>ЗАВРШНИ ИЗВЕШТАЈ </vt:lpstr>
      <vt:lpstr>РОКОВИ ЗА ПРИЈАВУ НЕЖЕЉЕНИХ ДЕЈСТАВА </vt:lpstr>
      <vt:lpstr>РОКОВИ ЗА ПРИЈАВУ НЕЖЕЉЕНИХ ДЕЈСТАВА</vt:lpstr>
      <vt:lpstr>РОКОВИ ЗА ПРИЈАВУ НЕЖЕЉЕНИХ ДЕЈСТАВА</vt:lpstr>
      <vt:lpstr>ОДЛУКА ЕТИЧКОГ ОДБОРА</vt:lpstr>
      <vt:lpstr>ОДЛУКА ЕТИЧКОГ ОДБОРА </vt:lpstr>
      <vt:lpstr>OДЛУКА ЕТИЧКОГ ОДБОРА</vt:lpstr>
      <vt:lpstr>САДРЖАЈ ИНФОРМАЦИЈЕ ЗА ПАЦИЈЕНТА </vt:lpstr>
      <vt:lpstr>ИНФОРМАЦИЈА  ЗА ПАЦИЈЕНТА</vt:lpstr>
      <vt:lpstr>ИНФОРМАЦИЈА  ЗА ПАЦИЈЕНТА</vt:lpstr>
      <vt:lpstr>ИНФОРМАЦИЈА  ЗА ПАЦИЈЕНТА</vt:lpstr>
      <vt:lpstr>ОБАВЕЗНИ ЕЛЕМЕНТИ ИНФОРМАЦИЈЕ  ЗА ПАЦИЈЕНТА</vt:lpstr>
      <vt:lpstr>PowerPoint prezentacija</vt:lpstr>
      <vt:lpstr>НАЗИВ ИНФОРМАЦИЈЕ ЗА ПАЦИЈЕНТЕ </vt:lpstr>
      <vt:lpstr>PowerPoint prezentacija</vt:lpstr>
      <vt:lpstr>УВОДНИ ДЕО </vt:lpstr>
      <vt:lpstr>PowerPoint prezentacija</vt:lpstr>
      <vt:lpstr>ПРОЦЕДУРЕ </vt:lpstr>
      <vt:lpstr>PowerPoint prezentacija</vt:lpstr>
      <vt:lpstr>РИЗИЦИ И НЕПРИЈАТНОСТИ </vt:lpstr>
      <vt:lpstr>PowerPoint prezentacija</vt:lpstr>
      <vt:lpstr>КОРИСТИ ПО ПАЦИЈЕНТА </vt:lpstr>
      <vt:lpstr>PowerPoint prezentacija</vt:lpstr>
      <vt:lpstr>АЛТЕРНАТИВНИ ТРЕТМАНИ </vt:lpstr>
      <vt:lpstr>PowerPoint prezentacija</vt:lpstr>
      <vt:lpstr>ОБЕЗБЕЂЕЊЕ ЛИЧНИН ПОДАТАКА </vt:lpstr>
      <vt:lpstr>PowerPoint prezentacija</vt:lpstr>
      <vt:lpstr>КОМПЕНЗАЦИЈА</vt:lpstr>
      <vt:lpstr>PowerPoint prezentacija</vt:lpstr>
      <vt:lpstr>ДОБРОВОЉНОСТ УЧЕШЋА </vt:lpstr>
      <vt:lpstr>PowerPoint prezentacija</vt:lpstr>
      <vt:lpstr>КОНТАКТ СА ИСТРАЖИВАЧИМА </vt:lpstr>
      <vt:lpstr>PowerPoint prezentacija</vt:lpstr>
      <vt:lpstr>КОНТАКТ СА НЕЗАВИСНИМ СТРУЧЊАКОМ</vt:lpstr>
      <vt:lpstr>PowerPoint prezentacija</vt:lpstr>
      <vt:lpstr>ПОТПИСИ </vt:lpstr>
      <vt:lpstr>ПОТПИСИ</vt:lpstr>
      <vt:lpstr>ПРОЦЕДУРА УЗИМАЊА ИНФОРМАТИВНОГ ПРИСТАНКА ЗА ПАЦИЈЕНТЕ</vt:lpstr>
      <vt:lpstr>СУШТИНА КВАЛИТЕТНОГ РАДА ЕТИЧКОГ ОДБОРА ЈЕ У ДЕТАЉНОЈ И ПОУЗДАНОЈ ПРОВЕРИ СВИХ НЕОПХОДНИХ ЕЛЕМЕНАТА ИНФОРМАЦИЈЕ ЗА ПАЦИЈЕНТА 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ETIČKI ODBORI ZDRAVSTVENIH USTANOVA</dc:title>
  <dc:creator>Bill Gates</dc:creator>
  <cp:lastModifiedBy>Aleksandar Kocovic</cp:lastModifiedBy>
  <cp:revision>19</cp:revision>
  <dcterms:created xsi:type="dcterms:W3CDTF">2010-10-30T19:49:01Z</dcterms:created>
  <dcterms:modified xsi:type="dcterms:W3CDTF">2020-02-14T01:52:37Z</dcterms:modified>
</cp:coreProperties>
</file>